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diagrams/quickStyle10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7" r:id="rId4"/>
    <p:sldId id="258" r:id="rId5"/>
    <p:sldId id="26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56" autoAdjust="0"/>
    <p:restoredTop sz="94660"/>
  </p:normalViewPr>
  <p:slideViewPr>
    <p:cSldViewPr>
      <p:cViewPr varScale="1">
        <p:scale>
          <a:sx n="69" d="100"/>
          <a:sy n="69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AD4C5-D471-4699-9420-BA6449C673C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6AEDDB-917E-4422-95C2-F694F81510EF}">
      <dgm:prSet phldrT="[Text]"/>
      <dgm:spPr/>
      <dgm:t>
        <a:bodyPr/>
        <a:lstStyle/>
        <a:p>
          <a:r>
            <a:rPr lang="en-US"/>
            <a:t>OWNER</a:t>
          </a:r>
        </a:p>
      </dgm:t>
    </dgm:pt>
    <dgm:pt modelId="{2EFC20B5-2185-493E-8928-CB550350D3F4}" type="parTrans" cxnId="{D823BF9B-B152-4A90-9E0D-47EC447E9247}">
      <dgm:prSet/>
      <dgm:spPr/>
      <dgm:t>
        <a:bodyPr/>
        <a:lstStyle/>
        <a:p>
          <a:endParaRPr lang="en-US"/>
        </a:p>
      </dgm:t>
    </dgm:pt>
    <dgm:pt modelId="{415EDAB0-D9F5-4897-8B62-781036AB1696}" type="sibTrans" cxnId="{D823BF9B-B152-4A90-9E0D-47EC447E9247}">
      <dgm:prSet/>
      <dgm:spPr/>
      <dgm:t>
        <a:bodyPr/>
        <a:lstStyle/>
        <a:p>
          <a:endParaRPr lang="en-US"/>
        </a:p>
      </dgm:t>
    </dgm:pt>
    <dgm:pt modelId="{09A1046A-61C5-4813-A52C-51231AD83AD2}">
      <dgm:prSet phldrT="[Text]"/>
      <dgm:spPr/>
      <dgm:t>
        <a:bodyPr/>
        <a:lstStyle/>
        <a:p>
          <a:r>
            <a:rPr lang="en-US"/>
            <a:t>Outlet Manager / GM</a:t>
          </a:r>
        </a:p>
      </dgm:t>
    </dgm:pt>
    <dgm:pt modelId="{8CE90C89-7465-438F-9A28-0EB6A1A73501}" type="parTrans" cxnId="{903A5126-6A8C-42F4-A167-38048D87BC97}">
      <dgm:prSet/>
      <dgm:spPr/>
      <dgm:t>
        <a:bodyPr/>
        <a:lstStyle/>
        <a:p>
          <a:endParaRPr lang="en-US"/>
        </a:p>
      </dgm:t>
    </dgm:pt>
    <dgm:pt modelId="{70D3CADE-BEA4-4830-B8F1-A33ABB4CF51C}" type="sibTrans" cxnId="{903A5126-6A8C-42F4-A167-38048D87BC97}">
      <dgm:prSet/>
      <dgm:spPr/>
      <dgm:t>
        <a:bodyPr/>
        <a:lstStyle/>
        <a:p>
          <a:endParaRPr lang="en-US"/>
        </a:p>
      </dgm:t>
    </dgm:pt>
    <dgm:pt modelId="{C0695012-6DD8-4D55-9B14-26B58B9C5C06}">
      <dgm:prSet phldrT="[Text]"/>
      <dgm:spPr/>
      <dgm:t>
        <a:bodyPr/>
        <a:lstStyle/>
        <a:p>
          <a:r>
            <a:rPr lang="en-US"/>
            <a:t>Purchase Manager / </a:t>
          </a:r>
        </a:p>
        <a:p>
          <a:r>
            <a:rPr lang="en-US"/>
            <a:t>F &amp; B Controller</a:t>
          </a:r>
        </a:p>
      </dgm:t>
    </dgm:pt>
    <dgm:pt modelId="{4A383AEA-4FE4-4950-9FFE-F8BCE0758437}" type="parTrans" cxnId="{CEA9667C-057E-4047-BCCA-BF4788CC114A}">
      <dgm:prSet/>
      <dgm:spPr/>
      <dgm:t>
        <a:bodyPr/>
        <a:lstStyle/>
        <a:p>
          <a:endParaRPr lang="en-US"/>
        </a:p>
      </dgm:t>
    </dgm:pt>
    <dgm:pt modelId="{A66776C3-E2F7-4D75-B66B-91C5B5E3C6C5}" type="sibTrans" cxnId="{CEA9667C-057E-4047-BCCA-BF4788CC114A}">
      <dgm:prSet/>
      <dgm:spPr/>
      <dgm:t>
        <a:bodyPr/>
        <a:lstStyle/>
        <a:p>
          <a:endParaRPr lang="en-US"/>
        </a:p>
      </dgm:t>
    </dgm:pt>
    <dgm:pt modelId="{E4A0A2F5-E8C6-43DE-A6D8-B1786D8419C2}">
      <dgm:prSet/>
      <dgm:spPr/>
      <dgm:t>
        <a:bodyPr/>
        <a:lstStyle/>
        <a:p>
          <a:r>
            <a:rPr lang="en-US"/>
            <a:t>Cashier</a:t>
          </a:r>
        </a:p>
      </dgm:t>
    </dgm:pt>
    <dgm:pt modelId="{935BA682-D276-44AB-88E7-7EC74F55DC1E}" type="parTrans" cxnId="{10F392E5-C263-4EB6-A859-C63278D50601}">
      <dgm:prSet/>
      <dgm:spPr/>
      <dgm:t>
        <a:bodyPr/>
        <a:lstStyle/>
        <a:p>
          <a:endParaRPr lang="en-US"/>
        </a:p>
      </dgm:t>
    </dgm:pt>
    <dgm:pt modelId="{443ED6BA-9C81-43C9-997E-268B7B38DD3D}" type="sibTrans" cxnId="{10F392E5-C263-4EB6-A859-C63278D50601}">
      <dgm:prSet/>
      <dgm:spPr/>
      <dgm:t>
        <a:bodyPr/>
        <a:lstStyle/>
        <a:p>
          <a:endParaRPr lang="en-US"/>
        </a:p>
      </dgm:t>
    </dgm:pt>
    <dgm:pt modelId="{E46AA03E-4A5C-4A6B-9AA7-45CAACF55647}" type="pres">
      <dgm:prSet presAssocID="{FD3AD4C5-D471-4699-9420-BA6449C673C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4485867-22F5-4C76-B8C5-6D96A312F0BB}" type="pres">
      <dgm:prSet presAssocID="{C86AEDDB-917E-4422-95C2-F694F81510EF}" presName="hierRoot1" presStyleCnt="0">
        <dgm:presLayoutVars>
          <dgm:hierBranch val="init"/>
        </dgm:presLayoutVars>
      </dgm:prSet>
      <dgm:spPr/>
    </dgm:pt>
    <dgm:pt modelId="{190C9471-FD9B-4FBE-B239-FECB979C2AF1}" type="pres">
      <dgm:prSet presAssocID="{C86AEDDB-917E-4422-95C2-F694F81510EF}" presName="rootComposite1" presStyleCnt="0"/>
      <dgm:spPr/>
    </dgm:pt>
    <dgm:pt modelId="{2DA26DFB-C0CA-40AB-BF49-D54280C0836B}" type="pres">
      <dgm:prSet presAssocID="{C86AEDDB-917E-4422-95C2-F694F81510E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D93713-22DA-4B4B-930E-AAFE1BF0ADB8}" type="pres">
      <dgm:prSet presAssocID="{C86AEDDB-917E-4422-95C2-F694F81510E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4C55BFD-77A1-4B3F-B2B7-5B7E1CDF0D6A}" type="pres">
      <dgm:prSet presAssocID="{C86AEDDB-917E-4422-95C2-F694F81510EF}" presName="hierChild2" presStyleCnt="0"/>
      <dgm:spPr/>
    </dgm:pt>
    <dgm:pt modelId="{76E968E8-665D-4466-B7A1-C074F44F8479}" type="pres">
      <dgm:prSet presAssocID="{8CE90C89-7465-438F-9A28-0EB6A1A73501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96D1B1D-14CC-45C4-839C-EC430C2FC209}" type="pres">
      <dgm:prSet presAssocID="{09A1046A-61C5-4813-A52C-51231AD83AD2}" presName="hierRoot2" presStyleCnt="0">
        <dgm:presLayoutVars>
          <dgm:hierBranch val="init"/>
        </dgm:presLayoutVars>
      </dgm:prSet>
      <dgm:spPr/>
    </dgm:pt>
    <dgm:pt modelId="{A5C4B677-D869-47AE-8CB4-FBDF3BD0F17A}" type="pres">
      <dgm:prSet presAssocID="{09A1046A-61C5-4813-A52C-51231AD83AD2}" presName="rootComposite" presStyleCnt="0"/>
      <dgm:spPr/>
    </dgm:pt>
    <dgm:pt modelId="{91A9798A-E331-41EC-AE67-A6E675202C79}" type="pres">
      <dgm:prSet presAssocID="{09A1046A-61C5-4813-A52C-51231AD83AD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F0630F-8A01-4351-99E6-1EFC84FD9C11}" type="pres">
      <dgm:prSet presAssocID="{09A1046A-61C5-4813-A52C-51231AD83AD2}" presName="rootConnector" presStyleLbl="node2" presStyleIdx="0" presStyleCnt="2"/>
      <dgm:spPr/>
      <dgm:t>
        <a:bodyPr/>
        <a:lstStyle/>
        <a:p>
          <a:endParaRPr lang="en-US"/>
        </a:p>
      </dgm:t>
    </dgm:pt>
    <dgm:pt modelId="{AE48A869-2837-4180-902F-4A2087213937}" type="pres">
      <dgm:prSet presAssocID="{09A1046A-61C5-4813-A52C-51231AD83AD2}" presName="hierChild4" presStyleCnt="0"/>
      <dgm:spPr/>
    </dgm:pt>
    <dgm:pt modelId="{48C09D23-8D4C-49C7-AFE3-F20C6FD7B8B5}" type="pres">
      <dgm:prSet presAssocID="{935BA682-D276-44AB-88E7-7EC74F55DC1E}" presName="Name37" presStyleLbl="parChTrans1D3" presStyleIdx="0" presStyleCnt="1"/>
      <dgm:spPr/>
      <dgm:t>
        <a:bodyPr/>
        <a:lstStyle/>
        <a:p>
          <a:endParaRPr lang="en-US"/>
        </a:p>
      </dgm:t>
    </dgm:pt>
    <dgm:pt modelId="{541941C6-57B5-4959-93E8-AEA6CCB0E32B}" type="pres">
      <dgm:prSet presAssocID="{E4A0A2F5-E8C6-43DE-A6D8-B1786D8419C2}" presName="hierRoot2" presStyleCnt="0">
        <dgm:presLayoutVars>
          <dgm:hierBranch val="init"/>
        </dgm:presLayoutVars>
      </dgm:prSet>
      <dgm:spPr/>
    </dgm:pt>
    <dgm:pt modelId="{5D061DD7-D0CC-4F2F-8DAB-AB2F3CC2D5A9}" type="pres">
      <dgm:prSet presAssocID="{E4A0A2F5-E8C6-43DE-A6D8-B1786D8419C2}" presName="rootComposite" presStyleCnt="0"/>
      <dgm:spPr/>
    </dgm:pt>
    <dgm:pt modelId="{0F3CA653-A636-4446-9DFA-A3D9E783EA50}" type="pres">
      <dgm:prSet presAssocID="{E4A0A2F5-E8C6-43DE-A6D8-B1786D8419C2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B3062-85B4-42DD-998A-BDD83D925A46}" type="pres">
      <dgm:prSet presAssocID="{E4A0A2F5-E8C6-43DE-A6D8-B1786D8419C2}" presName="rootConnector" presStyleLbl="node3" presStyleIdx="0" presStyleCnt="1"/>
      <dgm:spPr/>
      <dgm:t>
        <a:bodyPr/>
        <a:lstStyle/>
        <a:p>
          <a:endParaRPr lang="en-US"/>
        </a:p>
      </dgm:t>
    </dgm:pt>
    <dgm:pt modelId="{82F754F4-0969-4D0A-A801-2007B3A7D68A}" type="pres">
      <dgm:prSet presAssocID="{E4A0A2F5-E8C6-43DE-A6D8-B1786D8419C2}" presName="hierChild4" presStyleCnt="0"/>
      <dgm:spPr/>
    </dgm:pt>
    <dgm:pt modelId="{7BF7E87C-F6DD-4675-86CC-8765048B2FF7}" type="pres">
      <dgm:prSet presAssocID="{E4A0A2F5-E8C6-43DE-A6D8-B1786D8419C2}" presName="hierChild5" presStyleCnt="0"/>
      <dgm:spPr/>
    </dgm:pt>
    <dgm:pt modelId="{1D91235A-FBE4-42E6-809A-F5E85A862F1F}" type="pres">
      <dgm:prSet presAssocID="{09A1046A-61C5-4813-A52C-51231AD83AD2}" presName="hierChild5" presStyleCnt="0"/>
      <dgm:spPr/>
    </dgm:pt>
    <dgm:pt modelId="{CB645AFC-1317-41B2-9091-7353A1F93084}" type="pres">
      <dgm:prSet presAssocID="{4A383AEA-4FE4-4950-9FFE-F8BCE075843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E640F44A-1383-4FF9-9BFA-885BBF680745}" type="pres">
      <dgm:prSet presAssocID="{C0695012-6DD8-4D55-9B14-26B58B9C5C06}" presName="hierRoot2" presStyleCnt="0">
        <dgm:presLayoutVars>
          <dgm:hierBranch val="init"/>
        </dgm:presLayoutVars>
      </dgm:prSet>
      <dgm:spPr/>
    </dgm:pt>
    <dgm:pt modelId="{EAA0FE73-FE2E-4BFE-9538-3BA9A31606C6}" type="pres">
      <dgm:prSet presAssocID="{C0695012-6DD8-4D55-9B14-26B58B9C5C06}" presName="rootComposite" presStyleCnt="0"/>
      <dgm:spPr/>
    </dgm:pt>
    <dgm:pt modelId="{92E99363-BDC0-490C-BECB-0E807E59F7B1}" type="pres">
      <dgm:prSet presAssocID="{C0695012-6DD8-4D55-9B14-26B58B9C5C0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A16F2D-450D-41A7-A4D9-F2D4BD53CAF0}" type="pres">
      <dgm:prSet presAssocID="{C0695012-6DD8-4D55-9B14-26B58B9C5C06}" presName="rootConnector" presStyleLbl="node2" presStyleIdx="1" presStyleCnt="2"/>
      <dgm:spPr/>
      <dgm:t>
        <a:bodyPr/>
        <a:lstStyle/>
        <a:p>
          <a:endParaRPr lang="en-US"/>
        </a:p>
      </dgm:t>
    </dgm:pt>
    <dgm:pt modelId="{7D8F0F6F-82F0-4A44-8D53-59D866CB9691}" type="pres">
      <dgm:prSet presAssocID="{C0695012-6DD8-4D55-9B14-26B58B9C5C06}" presName="hierChild4" presStyleCnt="0"/>
      <dgm:spPr/>
    </dgm:pt>
    <dgm:pt modelId="{35384CEB-82CF-4694-99F7-3855DB75E5BB}" type="pres">
      <dgm:prSet presAssocID="{C0695012-6DD8-4D55-9B14-26B58B9C5C06}" presName="hierChild5" presStyleCnt="0"/>
      <dgm:spPr/>
    </dgm:pt>
    <dgm:pt modelId="{B7BF366F-451B-476C-86A2-83AF49A6BCA7}" type="pres">
      <dgm:prSet presAssocID="{C86AEDDB-917E-4422-95C2-F694F81510EF}" presName="hierChild3" presStyleCnt="0"/>
      <dgm:spPr/>
    </dgm:pt>
  </dgm:ptLst>
  <dgm:cxnLst>
    <dgm:cxn modelId="{46F735FA-79E7-4A60-BE90-8BAF54AEE67C}" type="presOf" srcId="{C86AEDDB-917E-4422-95C2-F694F81510EF}" destId="{2DA26DFB-C0CA-40AB-BF49-D54280C0836B}" srcOrd="0" destOrd="0" presId="urn:microsoft.com/office/officeart/2005/8/layout/orgChart1"/>
    <dgm:cxn modelId="{10F392E5-C263-4EB6-A859-C63278D50601}" srcId="{09A1046A-61C5-4813-A52C-51231AD83AD2}" destId="{E4A0A2F5-E8C6-43DE-A6D8-B1786D8419C2}" srcOrd="0" destOrd="0" parTransId="{935BA682-D276-44AB-88E7-7EC74F55DC1E}" sibTransId="{443ED6BA-9C81-43C9-997E-268B7B38DD3D}"/>
    <dgm:cxn modelId="{08AA4058-4040-48D3-B40C-631E92AF96C5}" type="presOf" srcId="{C0695012-6DD8-4D55-9B14-26B58B9C5C06}" destId="{92E99363-BDC0-490C-BECB-0E807E59F7B1}" srcOrd="0" destOrd="0" presId="urn:microsoft.com/office/officeart/2005/8/layout/orgChart1"/>
    <dgm:cxn modelId="{0A84A0CC-4F02-4011-97B8-6201CC4F713C}" type="presOf" srcId="{C86AEDDB-917E-4422-95C2-F694F81510EF}" destId="{00D93713-22DA-4B4B-930E-AAFE1BF0ADB8}" srcOrd="1" destOrd="0" presId="urn:microsoft.com/office/officeart/2005/8/layout/orgChart1"/>
    <dgm:cxn modelId="{ADF6BDB6-38F2-46AE-8989-00D37F99E3CE}" type="presOf" srcId="{4A383AEA-4FE4-4950-9FFE-F8BCE0758437}" destId="{CB645AFC-1317-41B2-9091-7353A1F93084}" srcOrd="0" destOrd="0" presId="urn:microsoft.com/office/officeart/2005/8/layout/orgChart1"/>
    <dgm:cxn modelId="{629F36BE-A20A-4C5E-897B-592BB8B1C039}" type="presOf" srcId="{C0695012-6DD8-4D55-9B14-26B58B9C5C06}" destId="{45A16F2D-450D-41A7-A4D9-F2D4BD53CAF0}" srcOrd="1" destOrd="0" presId="urn:microsoft.com/office/officeart/2005/8/layout/orgChart1"/>
    <dgm:cxn modelId="{60FAE032-0158-44A1-9341-FE365F8C28F3}" type="presOf" srcId="{09A1046A-61C5-4813-A52C-51231AD83AD2}" destId="{91A9798A-E331-41EC-AE67-A6E675202C79}" srcOrd="0" destOrd="0" presId="urn:microsoft.com/office/officeart/2005/8/layout/orgChart1"/>
    <dgm:cxn modelId="{CEA9667C-057E-4047-BCCA-BF4788CC114A}" srcId="{C86AEDDB-917E-4422-95C2-F694F81510EF}" destId="{C0695012-6DD8-4D55-9B14-26B58B9C5C06}" srcOrd="1" destOrd="0" parTransId="{4A383AEA-4FE4-4950-9FFE-F8BCE0758437}" sibTransId="{A66776C3-E2F7-4D75-B66B-91C5B5E3C6C5}"/>
    <dgm:cxn modelId="{903A5126-6A8C-42F4-A167-38048D87BC97}" srcId="{C86AEDDB-917E-4422-95C2-F694F81510EF}" destId="{09A1046A-61C5-4813-A52C-51231AD83AD2}" srcOrd="0" destOrd="0" parTransId="{8CE90C89-7465-438F-9A28-0EB6A1A73501}" sibTransId="{70D3CADE-BEA4-4830-B8F1-A33ABB4CF51C}"/>
    <dgm:cxn modelId="{63520006-2257-474D-AA5B-D6BD1722FC5D}" type="presOf" srcId="{FD3AD4C5-D471-4699-9420-BA6449C673C2}" destId="{E46AA03E-4A5C-4A6B-9AA7-45CAACF55647}" srcOrd="0" destOrd="0" presId="urn:microsoft.com/office/officeart/2005/8/layout/orgChart1"/>
    <dgm:cxn modelId="{5CC8D3A2-6669-452F-B6F1-06A69A4ACFF8}" type="presOf" srcId="{09A1046A-61C5-4813-A52C-51231AD83AD2}" destId="{77F0630F-8A01-4351-99E6-1EFC84FD9C11}" srcOrd="1" destOrd="0" presId="urn:microsoft.com/office/officeart/2005/8/layout/orgChart1"/>
    <dgm:cxn modelId="{D823BF9B-B152-4A90-9E0D-47EC447E9247}" srcId="{FD3AD4C5-D471-4699-9420-BA6449C673C2}" destId="{C86AEDDB-917E-4422-95C2-F694F81510EF}" srcOrd="0" destOrd="0" parTransId="{2EFC20B5-2185-493E-8928-CB550350D3F4}" sibTransId="{415EDAB0-D9F5-4897-8B62-781036AB1696}"/>
    <dgm:cxn modelId="{46CD7831-C7AB-4E91-9FB8-E031E1FA0B81}" type="presOf" srcId="{935BA682-D276-44AB-88E7-7EC74F55DC1E}" destId="{48C09D23-8D4C-49C7-AFE3-F20C6FD7B8B5}" srcOrd="0" destOrd="0" presId="urn:microsoft.com/office/officeart/2005/8/layout/orgChart1"/>
    <dgm:cxn modelId="{2343AF99-1C18-43CC-AB7C-EC161A7D27AB}" type="presOf" srcId="{E4A0A2F5-E8C6-43DE-A6D8-B1786D8419C2}" destId="{0F3CA653-A636-4446-9DFA-A3D9E783EA50}" srcOrd="0" destOrd="0" presId="urn:microsoft.com/office/officeart/2005/8/layout/orgChart1"/>
    <dgm:cxn modelId="{6572E30D-0D5D-4F54-B319-F21A8AD153F4}" type="presOf" srcId="{E4A0A2F5-E8C6-43DE-A6D8-B1786D8419C2}" destId="{4BFB3062-85B4-42DD-998A-BDD83D925A46}" srcOrd="1" destOrd="0" presId="urn:microsoft.com/office/officeart/2005/8/layout/orgChart1"/>
    <dgm:cxn modelId="{D4F5102D-9D44-491E-8D52-B4B7FBC72DBD}" type="presOf" srcId="{8CE90C89-7465-438F-9A28-0EB6A1A73501}" destId="{76E968E8-665D-4466-B7A1-C074F44F8479}" srcOrd="0" destOrd="0" presId="urn:microsoft.com/office/officeart/2005/8/layout/orgChart1"/>
    <dgm:cxn modelId="{5F4FD7AD-7D52-4528-8549-768F4902FBF2}" type="presParOf" srcId="{E46AA03E-4A5C-4A6B-9AA7-45CAACF55647}" destId="{A4485867-22F5-4C76-B8C5-6D96A312F0BB}" srcOrd="0" destOrd="0" presId="urn:microsoft.com/office/officeart/2005/8/layout/orgChart1"/>
    <dgm:cxn modelId="{85BDFB4E-E9A3-4EAC-9F9F-8C4225128405}" type="presParOf" srcId="{A4485867-22F5-4C76-B8C5-6D96A312F0BB}" destId="{190C9471-FD9B-4FBE-B239-FECB979C2AF1}" srcOrd="0" destOrd="0" presId="urn:microsoft.com/office/officeart/2005/8/layout/orgChart1"/>
    <dgm:cxn modelId="{90CFFB34-DF09-4952-9C2B-E12A6CF49B52}" type="presParOf" srcId="{190C9471-FD9B-4FBE-B239-FECB979C2AF1}" destId="{2DA26DFB-C0CA-40AB-BF49-D54280C0836B}" srcOrd="0" destOrd="0" presId="urn:microsoft.com/office/officeart/2005/8/layout/orgChart1"/>
    <dgm:cxn modelId="{F02E8B5A-ED8D-44E5-865B-3FD10C1AEE9D}" type="presParOf" srcId="{190C9471-FD9B-4FBE-B239-FECB979C2AF1}" destId="{00D93713-22DA-4B4B-930E-AAFE1BF0ADB8}" srcOrd="1" destOrd="0" presId="urn:microsoft.com/office/officeart/2005/8/layout/orgChart1"/>
    <dgm:cxn modelId="{95FD33B0-9337-45B4-95E1-248873FF14AC}" type="presParOf" srcId="{A4485867-22F5-4C76-B8C5-6D96A312F0BB}" destId="{44C55BFD-77A1-4B3F-B2B7-5B7E1CDF0D6A}" srcOrd="1" destOrd="0" presId="urn:microsoft.com/office/officeart/2005/8/layout/orgChart1"/>
    <dgm:cxn modelId="{A8AC1496-9D5A-4090-8C00-B13FC2E7C346}" type="presParOf" srcId="{44C55BFD-77A1-4B3F-B2B7-5B7E1CDF0D6A}" destId="{76E968E8-665D-4466-B7A1-C074F44F8479}" srcOrd="0" destOrd="0" presId="urn:microsoft.com/office/officeart/2005/8/layout/orgChart1"/>
    <dgm:cxn modelId="{BE03F286-ADC3-4184-BBB7-77C23D35ABE8}" type="presParOf" srcId="{44C55BFD-77A1-4B3F-B2B7-5B7E1CDF0D6A}" destId="{096D1B1D-14CC-45C4-839C-EC430C2FC209}" srcOrd="1" destOrd="0" presId="urn:microsoft.com/office/officeart/2005/8/layout/orgChart1"/>
    <dgm:cxn modelId="{6F1757AD-B3F1-407C-9D18-E64F7CB6F955}" type="presParOf" srcId="{096D1B1D-14CC-45C4-839C-EC430C2FC209}" destId="{A5C4B677-D869-47AE-8CB4-FBDF3BD0F17A}" srcOrd="0" destOrd="0" presId="urn:microsoft.com/office/officeart/2005/8/layout/orgChart1"/>
    <dgm:cxn modelId="{C2D2A7E7-76DE-4034-A253-86DFACB1DEAA}" type="presParOf" srcId="{A5C4B677-D869-47AE-8CB4-FBDF3BD0F17A}" destId="{91A9798A-E331-41EC-AE67-A6E675202C79}" srcOrd="0" destOrd="0" presId="urn:microsoft.com/office/officeart/2005/8/layout/orgChart1"/>
    <dgm:cxn modelId="{DFA35E6C-9C7F-42A7-88D9-CAE3CBF22EF6}" type="presParOf" srcId="{A5C4B677-D869-47AE-8CB4-FBDF3BD0F17A}" destId="{77F0630F-8A01-4351-99E6-1EFC84FD9C11}" srcOrd="1" destOrd="0" presId="urn:microsoft.com/office/officeart/2005/8/layout/orgChart1"/>
    <dgm:cxn modelId="{9E7442C8-D35C-4026-944A-8B338904C671}" type="presParOf" srcId="{096D1B1D-14CC-45C4-839C-EC430C2FC209}" destId="{AE48A869-2837-4180-902F-4A2087213937}" srcOrd="1" destOrd="0" presId="urn:microsoft.com/office/officeart/2005/8/layout/orgChart1"/>
    <dgm:cxn modelId="{261E0441-7C3D-49D1-9965-07CF234AE4CB}" type="presParOf" srcId="{AE48A869-2837-4180-902F-4A2087213937}" destId="{48C09D23-8D4C-49C7-AFE3-F20C6FD7B8B5}" srcOrd="0" destOrd="0" presId="urn:microsoft.com/office/officeart/2005/8/layout/orgChart1"/>
    <dgm:cxn modelId="{30A0E1EE-5666-4A1E-901E-A9F817AC522D}" type="presParOf" srcId="{AE48A869-2837-4180-902F-4A2087213937}" destId="{541941C6-57B5-4959-93E8-AEA6CCB0E32B}" srcOrd="1" destOrd="0" presId="urn:microsoft.com/office/officeart/2005/8/layout/orgChart1"/>
    <dgm:cxn modelId="{0321B5C9-7F82-4C5D-B381-9963AB10BCC3}" type="presParOf" srcId="{541941C6-57B5-4959-93E8-AEA6CCB0E32B}" destId="{5D061DD7-D0CC-4F2F-8DAB-AB2F3CC2D5A9}" srcOrd="0" destOrd="0" presId="urn:microsoft.com/office/officeart/2005/8/layout/orgChart1"/>
    <dgm:cxn modelId="{778C143D-8631-4FB1-BDDC-F29BD53160BC}" type="presParOf" srcId="{5D061DD7-D0CC-4F2F-8DAB-AB2F3CC2D5A9}" destId="{0F3CA653-A636-4446-9DFA-A3D9E783EA50}" srcOrd="0" destOrd="0" presId="urn:microsoft.com/office/officeart/2005/8/layout/orgChart1"/>
    <dgm:cxn modelId="{3A15DA07-E90B-4AF4-8689-E1C73DED8FAF}" type="presParOf" srcId="{5D061DD7-D0CC-4F2F-8DAB-AB2F3CC2D5A9}" destId="{4BFB3062-85B4-42DD-998A-BDD83D925A46}" srcOrd="1" destOrd="0" presId="urn:microsoft.com/office/officeart/2005/8/layout/orgChart1"/>
    <dgm:cxn modelId="{A122AA37-83F0-45DA-8A06-91D0842AD592}" type="presParOf" srcId="{541941C6-57B5-4959-93E8-AEA6CCB0E32B}" destId="{82F754F4-0969-4D0A-A801-2007B3A7D68A}" srcOrd="1" destOrd="0" presId="urn:microsoft.com/office/officeart/2005/8/layout/orgChart1"/>
    <dgm:cxn modelId="{4F3F55B3-3A22-4AE6-B476-F5906BBD9508}" type="presParOf" srcId="{541941C6-57B5-4959-93E8-AEA6CCB0E32B}" destId="{7BF7E87C-F6DD-4675-86CC-8765048B2FF7}" srcOrd="2" destOrd="0" presId="urn:microsoft.com/office/officeart/2005/8/layout/orgChart1"/>
    <dgm:cxn modelId="{49BDE412-260A-4F61-A3EB-8ADA6B424B12}" type="presParOf" srcId="{096D1B1D-14CC-45C4-839C-EC430C2FC209}" destId="{1D91235A-FBE4-42E6-809A-F5E85A862F1F}" srcOrd="2" destOrd="0" presId="urn:microsoft.com/office/officeart/2005/8/layout/orgChart1"/>
    <dgm:cxn modelId="{53B97153-D8E5-42D3-8A11-CBCFF44674B8}" type="presParOf" srcId="{44C55BFD-77A1-4B3F-B2B7-5B7E1CDF0D6A}" destId="{CB645AFC-1317-41B2-9091-7353A1F93084}" srcOrd="2" destOrd="0" presId="urn:microsoft.com/office/officeart/2005/8/layout/orgChart1"/>
    <dgm:cxn modelId="{B0D0A9A4-E1E5-4F47-9DD4-C3F6DF91A555}" type="presParOf" srcId="{44C55BFD-77A1-4B3F-B2B7-5B7E1CDF0D6A}" destId="{E640F44A-1383-4FF9-9BFA-885BBF680745}" srcOrd="3" destOrd="0" presId="urn:microsoft.com/office/officeart/2005/8/layout/orgChart1"/>
    <dgm:cxn modelId="{70174257-101C-4F05-AD51-921BBE11A51A}" type="presParOf" srcId="{E640F44A-1383-4FF9-9BFA-885BBF680745}" destId="{EAA0FE73-FE2E-4BFE-9538-3BA9A31606C6}" srcOrd="0" destOrd="0" presId="urn:microsoft.com/office/officeart/2005/8/layout/orgChart1"/>
    <dgm:cxn modelId="{FE14C327-6418-45DA-A17F-E18C837EC897}" type="presParOf" srcId="{EAA0FE73-FE2E-4BFE-9538-3BA9A31606C6}" destId="{92E99363-BDC0-490C-BECB-0E807E59F7B1}" srcOrd="0" destOrd="0" presId="urn:microsoft.com/office/officeart/2005/8/layout/orgChart1"/>
    <dgm:cxn modelId="{21A66344-6FDB-496F-A754-EB91DDFDB62D}" type="presParOf" srcId="{EAA0FE73-FE2E-4BFE-9538-3BA9A31606C6}" destId="{45A16F2D-450D-41A7-A4D9-F2D4BD53CAF0}" srcOrd="1" destOrd="0" presId="urn:microsoft.com/office/officeart/2005/8/layout/orgChart1"/>
    <dgm:cxn modelId="{1DB596C2-5047-453C-B084-A6A759945E68}" type="presParOf" srcId="{E640F44A-1383-4FF9-9BFA-885BBF680745}" destId="{7D8F0F6F-82F0-4A44-8D53-59D866CB9691}" srcOrd="1" destOrd="0" presId="urn:microsoft.com/office/officeart/2005/8/layout/orgChart1"/>
    <dgm:cxn modelId="{5541D617-65D3-4E5F-97B6-689E11BD5D38}" type="presParOf" srcId="{E640F44A-1383-4FF9-9BFA-885BBF680745}" destId="{35384CEB-82CF-4694-99F7-3855DB75E5BB}" srcOrd="2" destOrd="0" presId="urn:microsoft.com/office/officeart/2005/8/layout/orgChart1"/>
    <dgm:cxn modelId="{3EE27D7E-6B6C-4E69-B7F4-B8BB0B66A383}" type="presParOf" srcId="{A4485867-22F5-4C76-B8C5-6D96A312F0BB}" destId="{B7BF366F-451B-476C-86A2-83AF49A6BCA7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C0B6A8-2E87-40AF-9B5F-2A0BBA0B9F0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34B160-C50A-4174-BE30-C1D58AC4A6A0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Outlet Manager</a:t>
          </a:r>
        </a:p>
      </dgm:t>
    </dgm:pt>
    <dgm:pt modelId="{DD66FE56-3030-477E-B12F-8FB318725471}" type="parTrans" cxnId="{B1678EFB-A390-4AD3-B859-94DD5A8E3549}">
      <dgm:prSet/>
      <dgm:spPr/>
      <dgm:t>
        <a:bodyPr/>
        <a:lstStyle/>
        <a:p>
          <a:endParaRPr lang="en-US"/>
        </a:p>
      </dgm:t>
    </dgm:pt>
    <dgm:pt modelId="{81E186D1-409F-4A4B-A5C6-1213E20BA604}" type="sibTrans" cxnId="{B1678EFB-A390-4AD3-B859-94DD5A8E3549}">
      <dgm:prSet/>
      <dgm:spPr/>
      <dgm:t>
        <a:bodyPr/>
        <a:lstStyle/>
        <a:p>
          <a:endParaRPr lang="en-US"/>
        </a:p>
      </dgm:t>
    </dgm:pt>
    <dgm:pt modelId="{093B018F-2D36-42CA-BDCA-4F1B524CE3E0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Assistant Manager  - </a:t>
          </a:r>
          <a:r>
            <a:rPr lang="en-US" i="1" dirty="0"/>
            <a:t>Female</a:t>
          </a:r>
          <a:r>
            <a:rPr lang="en-US" dirty="0"/>
            <a:t> (1)</a:t>
          </a:r>
        </a:p>
      </dgm:t>
    </dgm:pt>
    <dgm:pt modelId="{66927972-2FBD-4B5D-BD52-E7BCCC48C258}" type="parTrans" cxnId="{8E7D6FFE-4422-482D-ADF9-7C98F8E3E507}">
      <dgm:prSet/>
      <dgm:spPr/>
      <dgm:t>
        <a:bodyPr/>
        <a:lstStyle/>
        <a:p>
          <a:endParaRPr lang="en-US"/>
        </a:p>
      </dgm:t>
    </dgm:pt>
    <dgm:pt modelId="{AF8A0611-30B3-4566-8EFD-2116170A4234}" type="sibTrans" cxnId="{8E7D6FFE-4422-482D-ADF9-7C98F8E3E507}">
      <dgm:prSet/>
      <dgm:spPr/>
      <dgm:t>
        <a:bodyPr/>
        <a:lstStyle/>
        <a:p>
          <a:endParaRPr lang="en-US"/>
        </a:p>
      </dgm:t>
    </dgm:pt>
    <dgm:pt modelId="{7517D723-32BB-42A9-981D-B29DCDEE19BF}">
      <dgm:prSet phldrT="[Text]"/>
      <dgm:spPr/>
      <dgm:t>
        <a:bodyPr/>
        <a:lstStyle/>
        <a:p>
          <a:r>
            <a:rPr lang="en-US" dirty="0"/>
            <a:t>Assistant </a:t>
          </a:r>
          <a:r>
            <a:rPr lang="en-US" dirty="0" smtClean="0"/>
            <a:t>Manager (1) </a:t>
          </a:r>
          <a:endParaRPr lang="en-US" dirty="0"/>
        </a:p>
      </dgm:t>
    </dgm:pt>
    <dgm:pt modelId="{6118F76D-BED3-4B89-A776-4B5BC8B5B9C8}" type="parTrans" cxnId="{10A4261A-E326-4DD0-BE99-988D14C4D8C2}">
      <dgm:prSet/>
      <dgm:spPr/>
      <dgm:t>
        <a:bodyPr/>
        <a:lstStyle/>
        <a:p>
          <a:endParaRPr lang="en-US"/>
        </a:p>
      </dgm:t>
    </dgm:pt>
    <dgm:pt modelId="{1697FAC6-F62C-4C4C-BD39-70103336EEE4}" type="sibTrans" cxnId="{10A4261A-E326-4DD0-BE99-988D14C4D8C2}">
      <dgm:prSet/>
      <dgm:spPr/>
      <dgm:t>
        <a:bodyPr/>
        <a:lstStyle/>
        <a:p>
          <a:endParaRPr lang="en-US"/>
        </a:p>
      </dgm:t>
    </dgm:pt>
    <dgm:pt modelId="{CFDFED9E-EC21-435E-BA66-8258D2C44D8A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Senior </a:t>
          </a:r>
          <a:r>
            <a:rPr lang="en-US"/>
            <a:t>Captain </a:t>
          </a:r>
          <a:r>
            <a:rPr lang="en-US" smtClean="0"/>
            <a:t>(1)</a:t>
          </a:r>
          <a:endParaRPr lang="en-US" dirty="0"/>
        </a:p>
      </dgm:t>
    </dgm:pt>
    <dgm:pt modelId="{91573F5D-A569-4853-94D1-B697CC267167}" type="parTrans" cxnId="{EB48897B-E71C-4BB5-9426-1A729A944316}">
      <dgm:prSet/>
      <dgm:spPr/>
      <dgm:t>
        <a:bodyPr/>
        <a:lstStyle/>
        <a:p>
          <a:endParaRPr lang="en-US"/>
        </a:p>
      </dgm:t>
    </dgm:pt>
    <dgm:pt modelId="{4A2637B0-4C99-422F-8C93-73CE11BECD5D}" type="sibTrans" cxnId="{EB48897B-E71C-4BB5-9426-1A729A944316}">
      <dgm:prSet/>
      <dgm:spPr/>
      <dgm:t>
        <a:bodyPr/>
        <a:lstStyle/>
        <a:p>
          <a:endParaRPr lang="en-US"/>
        </a:p>
      </dgm:t>
    </dgm:pt>
    <dgm:pt modelId="{B09F9DB0-AA2F-4337-9A62-4449D4D70A18}">
      <dgm:prSet/>
      <dgm:spPr/>
      <dgm:t>
        <a:bodyPr/>
        <a:lstStyle/>
        <a:p>
          <a:r>
            <a:rPr lang="en-US" dirty="0"/>
            <a:t>Captain </a:t>
          </a:r>
          <a:r>
            <a:rPr lang="en-US" dirty="0" smtClean="0"/>
            <a:t>(3)</a:t>
          </a:r>
          <a:endParaRPr lang="en-US" dirty="0"/>
        </a:p>
      </dgm:t>
    </dgm:pt>
    <dgm:pt modelId="{403E4737-D4B4-4F0B-9B6C-CFA875BAA8B9}" type="parTrans" cxnId="{102EC57F-A6E9-4D0A-9B57-19B6938212E5}">
      <dgm:prSet/>
      <dgm:spPr/>
      <dgm:t>
        <a:bodyPr/>
        <a:lstStyle/>
        <a:p>
          <a:endParaRPr lang="en-US"/>
        </a:p>
      </dgm:t>
    </dgm:pt>
    <dgm:pt modelId="{E0AD1B07-32D6-495E-8E8D-2B37383BEAC4}" type="sibTrans" cxnId="{102EC57F-A6E9-4D0A-9B57-19B6938212E5}">
      <dgm:prSet/>
      <dgm:spPr/>
      <dgm:t>
        <a:bodyPr/>
        <a:lstStyle/>
        <a:p>
          <a:endParaRPr lang="en-US"/>
        </a:p>
      </dgm:t>
    </dgm:pt>
    <dgm:pt modelId="{1D1F12B5-FB0D-4C26-ABEF-F204DA72980D}">
      <dgm:prSet/>
      <dgm:spPr/>
      <dgm:t>
        <a:bodyPr/>
        <a:lstStyle/>
        <a:p>
          <a:r>
            <a:rPr lang="en-US" dirty="0"/>
            <a:t>Senior Captain (1)</a:t>
          </a:r>
        </a:p>
      </dgm:t>
    </dgm:pt>
    <dgm:pt modelId="{C734DDDF-CDFA-40A4-A5E7-31F52425F369}" type="parTrans" cxnId="{2A538C3B-4B0B-4C5E-952D-55D8F480A8CE}">
      <dgm:prSet/>
      <dgm:spPr/>
      <dgm:t>
        <a:bodyPr/>
        <a:lstStyle/>
        <a:p>
          <a:endParaRPr lang="en-US"/>
        </a:p>
      </dgm:t>
    </dgm:pt>
    <dgm:pt modelId="{4332AB9C-40C7-405C-9DC5-22406F37E533}" type="sibTrans" cxnId="{2A538C3B-4B0B-4C5E-952D-55D8F480A8CE}">
      <dgm:prSet/>
      <dgm:spPr/>
      <dgm:t>
        <a:bodyPr/>
        <a:lstStyle/>
        <a:p>
          <a:endParaRPr lang="en-US"/>
        </a:p>
      </dgm:t>
    </dgm:pt>
    <dgm:pt modelId="{D84C90E3-913E-4AAB-AA82-08E7B7B37445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Captain </a:t>
          </a:r>
          <a:r>
            <a:rPr lang="en-US" dirty="0" smtClean="0"/>
            <a:t>(4)</a:t>
          </a:r>
          <a:endParaRPr lang="en-US" dirty="0"/>
        </a:p>
      </dgm:t>
    </dgm:pt>
    <dgm:pt modelId="{5F7F427B-63B9-4601-8310-299AA0E81D69}" type="parTrans" cxnId="{FD6B338F-DBD4-4D07-8EBE-91688BB352E5}">
      <dgm:prSet/>
      <dgm:spPr/>
      <dgm:t>
        <a:bodyPr/>
        <a:lstStyle/>
        <a:p>
          <a:endParaRPr lang="en-US"/>
        </a:p>
      </dgm:t>
    </dgm:pt>
    <dgm:pt modelId="{497FD216-4D11-4792-957D-C91D591A9153}" type="sibTrans" cxnId="{FD6B338F-DBD4-4D07-8EBE-91688BB352E5}">
      <dgm:prSet/>
      <dgm:spPr/>
      <dgm:t>
        <a:bodyPr/>
        <a:lstStyle/>
        <a:p>
          <a:endParaRPr lang="en-US"/>
        </a:p>
      </dgm:t>
    </dgm:pt>
    <dgm:pt modelId="{E32D4E63-D387-42AA-BCA7-5DCBF1771375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Bartender </a:t>
          </a:r>
          <a:r>
            <a:rPr lang="en-US" dirty="0" smtClean="0"/>
            <a:t>(2)</a:t>
          </a:r>
          <a:endParaRPr lang="en-US" dirty="0"/>
        </a:p>
      </dgm:t>
    </dgm:pt>
    <dgm:pt modelId="{BB2B74BD-77A1-42F8-9C09-C066D8E36575}" type="parTrans" cxnId="{C3912947-50F4-4EC3-B560-F0FECF792B34}">
      <dgm:prSet/>
      <dgm:spPr/>
      <dgm:t>
        <a:bodyPr/>
        <a:lstStyle/>
        <a:p>
          <a:endParaRPr lang="en-US"/>
        </a:p>
      </dgm:t>
    </dgm:pt>
    <dgm:pt modelId="{55A1D4E5-3ED1-4238-AD17-1778C2F65573}" type="sibTrans" cxnId="{C3912947-50F4-4EC3-B560-F0FECF792B34}">
      <dgm:prSet/>
      <dgm:spPr/>
      <dgm:t>
        <a:bodyPr/>
        <a:lstStyle/>
        <a:p>
          <a:endParaRPr lang="en-US"/>
        </a:p>
      </dgm:t>
    </dgm:pt>
    <dgm:pt modelId="{C5C8A037-DE23-4BE8-9139-9D7368045D4B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Wait Staff </a:t>
          </a:r>
          <a:r>
            <a:rPr lang="en-US" dirty="0" smtClean="0"/>
            <a:t>(10)</a:t>
          </a:r>
          <a:endParaRPr lang="en-US" dirty="0"/>
        </a:p>
      </dgm:t>
    </dgm:pt>
    <dgm:pt modelId="{03D2555C-6FFF-4B09-A244-13E099A6996E}" type="parTrans" cxnId="{C8D675A2-C953-46A0-9BFC-87108BDAE5F7}">
      <dgm:prSet/>
      <dgm:spPr/>
      <dgm:t>
        <a:bodyPr/>
        <a:lstStyle/>
        <a:p>
          <a:endParaRPr lang="en-US"/>
        </a:p>
      </dgm:t>
    </dgm:pt>
    <dgm:pt modelId="{70EE9C68-0364-44D5-995D-128B0BCCB1B2}" type="sibTrans" cxnId="{C8D675A2-C953-46A0-9BFC-87108BDAE5F7}">
      <dgm:prSet/>
      <dgm:spPr/>
      <dgm:t>
        <a:bodyPr/>
        <a:lstStyle/>
        <a:p>
          <a:endParaRPr lang="en-US"/>
        </a:p>
      </dgm:t>
    </dgm:pt>
    <dgm:pt modelId="{4399D790-0D4C-4E98-9D26-8DE3442BE169}">
      <dgm:prSet/>
      <dgm:spPr/>
      <dgm:t>
        <a:bodyPr/>
        <a:lstStyle/>
        <a:p>
          <a:r>
            <a:rPr lang="en-US" dirty="0"/>
            <a:t>Wait Staff </a:t>
          </a:r>
          <a:r>
            <a:rPr lang="en-US" dirty="0" smtClean="0"/>
            <a:t>(5)</a:t>
          </a:r>
          <a:endParaRPr lang="en-US" dirty="0"/>
        </a:p>
      </dgm:t>
    </dgm:pt>
    <dgm:pt modelId="{1B69130B-BAFB-4D67-A72C-380ACE2C4C31}" type="parTrans" cxnId="{3B77A0E3-E125-424F-B84D-C8B5BB73F9B2}">
      <dgm:prSet/>
      <dgm:spPr/>
      <dgm:t>
        <a:bodyPr/>
        <a:lstStyle/>
        <a:p>
          <a:endParaRPr lang="en-US"/>
        </a:p>
      </dgm:t>
    </dgm:pt>
    <dgm:pt modelId="{8626FCB6-EBD7-4149-9CD4-E5D22EF1E6AD}" type="sibTrans" cxnId="{3B77A0E3-E125-424F-B84D-C8B5BB73F9B2}">
      <dgm:prSet/>
      <dgm:spPr/>
      <dgm:t>
        <a:bodyPr/>
        <a:lstStyle/>
        <a:p>
          <a:endParaRPr lang="en-US"/>
        </a:p>
      </dgm:t>
    </dgm:pt>
    <dgm:pt modelId="{D20FC1B1-8814-478C-A91F-4D01E66C4754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Runner </a:t>
          </a:r>
          <a:r>
            <a:rPr lang="en-US" dirty="0" smtClean="0"/>
            <a:t>(3)</a:t>
          </a:r>
          <a:endParaRPr lang="en-US" dirty="0"/>
        </a:p>
      </dgm:t>
    </dgm:pt>
    <dgm:pt modelId="{91A56842-D5FA-4BCC-A4D6-9D8976B7C992}" type="parTrans" cxnId="{488B7565-FCD6-4FC3-AFA0-BC640F09106B}">
      <dgm:prSet/>
      <dgm:spPr/>
      <dgm:t>
        <a:bodyPr/>
        <a:lstStyle/>
        <a:p>
          <a:endParaRPr lang="en-US"/>
        </a:p>
      </dgm:t>
    </dgm:pt>
    <dgm:pt modelId="{1F9FFE1D-5272-4E08-A0B0-FB0BC4A309B2}" type="sibTrans" cxnId="{488B7565-FCD6-4FC3-AFA0-BC640F09106B}">
      <dgm:prSet/>
      <dgm:spPr/>
      <dgm:t>
        <a:bodyPr/>
        <a:lstStyle/>
        <a:p>
          <a:endParaRPr lang="en-US"/>
        </a:p>
      </dgm:t>
    </dgm:pt>
    <dgm:pt modelId="{7E8CA0AC-8249-480B-B711-6F62ABAC5DE7}">
      <dgm:prSet/>
      <dgm:spPr/>
      <dgm:t>
        <a:bodyPr/>
        <a:lstStyle/>
        <a:p>
          <a:r>
            <a:rPr lang="en-US" dirty="0"/>
            <a:t>Runner </a:t>
          </a:r>
          <a:r>
            <a:rPr lang="en-US" dirty="0" smtClean="0"/>
            <a:t>(4)</a:t>
          </a:r>
          <a:endParaRPr lang="en-US" dirty="0"/>
        </a:p>
      </dgm:t>
    </dgm:pt>
    <dgm:pt modelId="{44D0DE39-0736-4ECA-8CA6-71608C65E9F5}" type="parTrans" cxnId="{B8C10DA2-2F13-4204-A346-57FA5B450A71}">
      <dgm:prSet/>
      <dgm:spPr/>
      <dgm:t>
        <a:bodyPr/>
        <a:lstStyle/>
        <a:p>
          <a:endParaRPr lang="en-US"/>
        </a:p>
      </dgm:t>
    </dgm:pt>
    <dgm:pt modelId="{DFAAE899-48A4-4C61-8158-F94DD813502F}" type="sibTrans" cxnId="{B8C10DA2-2F13-4204-A346-57FA5B450A71}">
      <dgm:prSet/>
      <dgm:spPr/>
      <dgm:t>
        <a:bodyPr/>
        <a:lstStyle/>
        <a:p>
          <a:endParaRPr lang="en-US"/>
        </a:p>
      </dgm:t>
    </dgm:pt>
    <dgm:pt modelId="{E9F48ABE-54DE-444F-8886-BE58DADE03C1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Assistant Bartender </a:t>
          </a:r>
          <a:r>
            <a:rPr lang="en-US" dirty="0" smtClean="0"/>
            <a:t>(2)</a:t>
          </a:r>
          <a:endParaRPr lang="en-US" dirty="0"/>
        </a:p>
      </dgm:t>
    </dgm:pt>
    <dgm:pt modelId="{55002708-F132-4819-BE0B-67C70195EF36}" type="parTrans" cxnId="{CC7DA57A-639F-4DFB-BD32-822347ED40D8}">
      <dgm:prSet/>
      <dgm:spPr/>
      <dgm:t>
        <a:bodyPr/>
        <a:lstStyle/>
        <a:p>
          <a:endParaRPr lang="en-US"/>
        </a:p>
      </dgm:t>
    </dgm:pt>
    <dgm:pt modelId="{2E52AE1F-7AE4-4A80-B48A-148345972459}" type="sibTrans" cxnId="{CC7DA57A-639F-4DFB-BD32-822347ED40D8}">
      <dgm:prSet/>
      <dgm:spPr/>
      <dgm:t>
        <a:bodyPr/>
        <a:lstStyle/>
        <a:p>
          <a:endParaRPr lang="en-US"/>
        </a:p>
      </dgm:t>
    </dgm:pt>
    <dgm:pt modelId="{C99C4163-A751-4674-9679-C5E2BBC05F3C}">
      <dgm:prSet/>
      <dgm:spPr/>
      <dgm:t>
        <a:bodyPr/>
        <a:lstStyle/>
        <a:p>
          <a:r>
            <a:rPr lang="en-US" dirty="0" smtClean="0"/>
            <a:t>Bartender (2)</a:t>
          </a:r>
          <a:endParaRPr lang="en-US" dirty="0"/>
        </a:p>
      </dgm:t>
    </dgm:pt>
    <dgm:pt modelId="{2F935DEC-AA66-4668-93EB-35E1804111FB}" type="parTrans" cxnId="{39E77B79-F485-4365-858F-B0E3F243AA85}">
      <dgm:prSet/>
      <dgm:spPr/>
      <dgm:t>
        <a:bodyPr/>
        <a:lstStyle/>
        <a:p>
          <a:endParaRPr lang="en-US"/>
        </a:p>
      </dgm:t>
    </dgm:pt>
    <dgm:pt modelId="{1758D9AB-9067-430A-8473-2D6F4C4BD774}" type="sibTrans" cxnId="{39E77B79-F485-4365-858F-B0E3F243AA85}">
      <dgm:prSet/>
      <dgm:spPr/>
      <dgm:t>
        <a:bodyPr/>
        <a:lstStyle/>
        <a:p>
          <a:endParaRPr lang="en-US"/>
        </a:p>
      </dgm:t>
    </dgm:pt>
    <dgm:pt modelId="{BEFC5372-A307-4D76-8B77-553737BA423D}">
      <dgm:prSet/>
      <dgm:spPr/>
      <dgm:t>
        <a:bodyPr/>
        <a:lstStyle/>
        <a:p>
          <a:r>
            <a:rPr lang="en-US" smtClean="0"/>
            <a:t>Assistant Bartender (1)</a:t>
          </a:r>
          <a:endParaRPr lang="en-US" dirty="0"/>
        </a:p>
      </dgm:t>
    </dgm:pt>
    <dgm:pt modelId="{1E030379-F8AF-47F8-B344-64AC8F8C260D}" type="parTrans" cxnId="{13E2D56B-9DBB-4858-9F1A-B18534897656}">
      <dgm:prSet/>
      <dgm:spPr/>
      <dgm:t>
        <a:bodyPr/>
        <a:lstStyle/>
        <a:p>
          <a:endParaRPr lang="en-US"/>
        </a:p>
      </dgm:t>
    </dgm:pt>
    <dgm:pt modelId="{1FAF30A6-7988-4600-9B2A-D263C909A3ED}" type="sibTrans" cxnId="{13E2D56B-9DBB-4858-9F1A-B18534897656}">
      <dgm:prSet/>
      <dgm:spPr/>
      <dgm:t>
        <a:bodyPr/>
        <a:lstStyle/>
        <a:p>
          <a:endParaRPr lang="en-US"/>
        </a:p>
      </dgm:t>
    </dgm:pt>
    <dgm:pt modelId="{FA0E3F10-6D4D-4840-9B37-84A4DE549828}" type="pres">
      <dgm:prSet presAssocID="{AEC0B6A8-2E87-40AF-9B5F-2A0BBA0B9F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4AC0EF-46F2-432C-9EA8-4A108261F3F8}" type="pres">
      <dgm:prSet presAssocID="{4234B160-C50A-4174-BE30-C1D58AC4A6A0}" presName="hierRoot1" presStyleCnt="0">
        <dgm:presLayoutVars>
          <dgm:hierBranch val="init"/>
        </dgm:presLayoutVars>
      </dgm:prSet>
      <dgm:spPr/>
    </dgm:pt>
    <dgm:pt modelId="{3B497357-7868-46BC-95B9-E545EAF679F3}" type="pres">
      <dgm:prSet presAssocID="{4234B160-C50A-4174-BE30-C1D58AC4A6A0}" presName="rootComposite1" presStyleCnt="0"/>
      <dgm:spPr/>
    </dgm:pt>
    <dgm:pt modelId="{85B4323F-E8A1-4A57-B4DB-179944BE26FC}" type="pres">
      <dgm:prSet presAssocID="{4234B160-C50A-4174-BE30-C1D58AC4A6A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40C023-42E3-42A8-800C-4EB1AC984155}" type="pres">
      <dgm:prSet presAssocID="{4234B160-C50A-4174-BE30-C1D58AC4A6A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2F3F7B3-2890-47FC-9B27-DD12A796B849}" type="pres">
      <dgm:prSet presAssocID="{4234B160-C50A-4174-BE30-C1D58AC4A6A0}" presName="hierChild2" presStyleCnt="0"/>
      <dgm:spPr/>
    </dgm:pt>
    <dgm:pt modelId="{7F436311-4DF9-4534-9310-A8FD13E1E22F}" type="pres">
      <dgm:prSet presAssocID="{66927972-2FBD-4B5D-BD52-E7BCCC48C25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9A663EF-AD64-49FC-9A68-C28B1C46254E}" type="pres">
      <dgm:prSet presAssocID="{093B018F-2D36-42CA-BDCA-4F1B524CE3E0}" presName="hierRoot2" presStyleCnt="0">
        <dgm:presLayoutVars>
          <dgm:hierBranch val="init"/>
        </dgm:presLayoutVars>
      </dgm:prSet>
      <dgm:spPr/>
    </dgm:pt>
    <dgm:pt modelId="{32986BE0-BC02-4B8F-B10E-9B6CBA763503}" type="pres">
      <dgm:prSet presAssocID="{093B018F-2D36-42CA-BDCA-4F1B524CE3E0}" presName="rootComposite" presStyleCnt="0"/>
      <dgm:spPr/>
    </dgm:pt>
    <dgm:pt modelId="{6698634D-0F8B-42C2-A372-E7C758ECA540}" type="pres">
      <dgm:prSet presAssocID="{093B018F-2D36-42CA-BDCA-4F1B524CE3E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48B96A-9289-4574-9497-B939544E69C4}" type="pres">
      <dgm:prSet presAssocID="{093B018F-2D36-42CA-BDCA-4F1B524CE3E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F6109C5-621B-463F-8F59-2EADAF20CE4D}" type="pres">
      <dgm:prSet presAssocID="{093B018F-2D36-42CA-BDCA-4F1B524CE3E0}" presName="hierChild4" presStyleCnt="0"/>
      <dgm:spPr/>
    </dgm:pt>
    <dgm:pt modelId="{EA35A26F-1FCC-4B6C-876A-ABB146BEDB5F}" type="pres">
      <dgm:prSet presAssocID="{91573F5D-A569-4853-94D1-B697CC267167}" presName="Name37" presStyleLbl="parChTrans1D3" presStyleIdx="0" presStyleCnt="3"/>
      <dgm:spPr/>
      <dgm:t>
        <a:bodyPr/>
        <a:lstStyle/>
        <a:p>
          <a:endParaRPr lang="en-US"/>
        </a:p>
      </dgm:t>
    </dgm:pt>
    <dgm:pt modelId="{01D4DB5C-00D2-4725-AE1A-D9C0F542F310}" type="pres">
      <dgm:prSet presAssocID="{CFDFED9E-EC21-435E-BA66-8258D2C44D8A}" presName="hierRoot2" presStyleCnt="0">
        <dgm:presLayoutVars>
          <dgm:hierBranch val="init"/>
        </dgm:presLayoutVars>
      </dgm:prSet>
      <dgm:spPr/>
    </dgm:pt>
    <dgm:pt modelId="{12C901EC-18B1-4936-A58A-A0D792ED06EB}" type="pres">
      <dgm:prSet presAssocID="{CFDFED9E-EC21-435E-BA66-8258D2C44D8A}" presName="rootComposite" presStyleCnt="0"/>
      <dgm:spPr/>
    </dgm:pt>
    <dgm:pt modelId="{306A608F-0DBC-471E-8576-001DFB99F426}" type="pres">
      <dgm:prSet presAssocID="{CFDFED9E-EC21-435E-BA66-8258D2C44D8A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A5A55B-1DC1-4D3E-81E0-F4F917D287D6}" type="pres">
      <dgm:prSet presAssocID="{CFDFED9E-EC21-435E-BA66-8258D2C44D8A}" presName="rootConnector" presStyleLbl="node3" presStyleIdx="0" presStyleCnt="3"/>
      <dgm:spPr/>
      <dgm:t>
        <a:bodyPr/>
        <a:lstStyle/>
        <a:p>
          <a:endParaRPr lang="en-US"/>
        </a:p>
      </dgm:t>
    </dgm:pt>
    <dgm:pt modelId="{662352AB-D0AF-4687-B518-F11E0D8A241B}" type="pres">
      <dgm:prSet presAssocID="{CFDFED9E-EC21-435E-BA66-8258D2C44D8A}" presName="hierChild4" presStyleCnt="0"/>
      <dgm:spPr/>
    </dgm:pt>
    <dgm:pt modelId="{E55EBBA5-F86F-4722-B11A-83918F9708E0}" type="pres">
      <dgm:prSet presAssocID="{5F7F427B-63B9-4601-8310-299AA0E81D69}" presName="Name37" presStyleLbl="parChTrans1D4" presStyleIdx="0" presStyleCnt="9"/>
      <dgm:spPr/>
      <dgm:t>
        <a:bodyPr/>
        <a:lstStyle/>
        <a:p>
          <a:endParaRPr lang="en-US"/>
        </a:p>
      </dgm:t>
    </dgm:pt>
    <dgm:pt modelId="{3470A0BA-8401-453C-9C3E-404E5A7588FA}" type="pres">
      <dgm:prSet presAssocID="{D84C90E3-913E-4AAB-AA82-08E7B7B37445}" presName="hierRoot2" presStyleCnt="0">
        <dgm:presLayoutVars>
          <dgm:hierBranch val="init"/>
        </dgm:presLayoutVars>
      </dgm:prSet>
      <dgm:spPr/>
    </dgm:pt>
    <dgm:pt modelId="{BC79BA5E-38EC-43D6-8FB2-C85CBCE0FE9D}" type="pres">
      <dgm:prSet presAssocID="{D84C90E3-913E-4AAB-AA82-08E7B7B37445}" presName="rootComposite" presStyleCnt="0"/>
      <dgm:spPr/>
    </dgm:pt>
    <dgm:pt modelId="{938CB981-5CCF-4879-A288-DAF57DF782CD}" type="pres">
      <dgm:prSet presAssocID="{D84C90E3-913E-4AAB-AA82-08E7B7B37445}" presName="rootText" presStyleLbl="node4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EE97C7-AA16-40D7-8249-ACD699AE77E9}" type="pres">
      <dgm:prSet presAssocID="{D84C90E3-913E-4AAB-AA82-08E7B7B37445}" presName="rootConnector" presStyleLbl="node4" presStyleIdx="0" presStyleCnt="9"/>
      <dgm:spPr/>
      <dgm:t>
        <a:bodyPr/>
        <a:lstStyle/>
        <a:p>
          <a:endParaRPr lang="en-US"/>
        </a:p>
      </dgm:t>
    </dgm:pt>
    <dgm:pt modelId="{E4E12B9D-E4EF-42D3-9962-5172375C7CBD}" type="pres">
      <dgm:prSet presAssocID="{D84C90E3-913E-4AAB-AA82-08E7B7B37445}" presName="hierChild4" presStyleCnt="0"/>
      <dgm:spPr/>
    </dgm:pt>
    <dgm:pt modelId="{C1C9F65A-D73C-48E3-B255-446380B984D4}" type="pres">
      <dgm:prSet presAssocID="{BB2B74BD-77A1-42F8-9C09-C066D8E36575}" presName="Name37" presStyleLbl="parChTrans1D4" presStyleIdx="1" presStyleCnt="9"/>
      <dgm:spPr/>
      <dgm:t>
        <a:bodyPr/>
        <a:lstStyle/>
        <a:p>
          <a:endParaRPr lang="en-US"/>
        </a:p>
      </dgm:t>
    </dgm:pt>
    <dgm:pt modelId="{ECB09C43-B47B-4EE0-959F-FA198AEEA98D}" type="pres">
      <dgm:prSet presAssocID="{E32D4E63-D387-42AA-BCA7-5DCBF1771375}" presName="hierRoot2" presStyleCnt="0">
        <dgm:presLayoutVars>
          <dgm:hierBranch val="init"/>
        </dgm:presLayoutVars>
      </dgm:prSet>
      <dgm:spPr/>
    </dgm:pt>
    <dgm:pt modelId="{AC1B59D9-1BCC-4427-A782-2E61FB06E5C1}" type="pres">
      <dgm:prSet presAssocID="{E32D4E63-D387-42AA-BCA7-5DCBF1771375}" presName="rootComposite" presStyleCnt="0"/>
      <dgm:spPr/>
    </dgm:pt>
    <dgm:pt modelId="{B4281386-1687-4C08-9A2C-52E3C8978820}" type="pres">
      <dgm:prSet presAssocID="{E32D4E63-D387-42AA-BCA7-5DCBF1771375}" presName="rootText" presStyleLbl="node4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34250E-D969-493B-B403-C410023E67E6}" type="pres">
      <dgm:prSet presAssocID="{E32D4E63-D387-42AA-BCA7-5DCBF1771375}" presName="rootConnector" presStyleLbl="node4" presStyleIdx="1" presStyleCnt="9"/>
      <dgm:spPr/>
      <dgm:t>
        <a:bodyPr/>
        <a:lstStyle/>
        <a:p>
          <a:endParaRPr lang="en-US"/>
        </a:p>
      </dgm:t>
    </dgm:pt>
    <dgm:pt modelId="{1900A348-EA92-45AD-B7F2-C6A4AB608EF1}" type="pres">
      <dgm:prSet presAssocID="{E32D4E63-D387-42AA-BCA7-5DCBF1771375}" presName="hierChild4" presStyleCnt="0"/>
      <dgm:spPr/>
    </dgm:pt>
    <dgm:pt modelId="{22E58A37-DB11-4960-BFA8-6372C97395F0}" type="pres">
      <dgm:prSet presAssocID="{55002708-F132-4819-BE0B-67C70195EF36}" presName="Name37" presStyleLbl="parChTrans1D4" presStyleIdx="2" presStyleCnt="9"/>
      <dgm:spPr/>
      <dgm:t>
        <a:bodyPr/>
        <a:lstStyle/>
        <a:p>
          <a:endParaRPr lang="en-US"/>
        </a:p>
      </dgm:t>
    </dgm:pt>
    <dgm:pt modelId="{C32B85D1-7FE3-473E-A1A0-825E646BB850}" type="pres">
      <dgm:prSet presAssocID="{E9F48ABE-54DE-444F-8886-BE58DADE03C1}" presName="hierRoot2" presStyleCnt="0">
        <dgm:presLayoutVars>
          <dgm:hierBranch val="init"/>
        </dgm:presLayoutVars>
      </dgm:prSet>
      <dgm:spPr/>
    </dgm:pt>
    <dgm:pt modelId="{3690A32E-7176-4ECA-9DFD-1CCAC5A7E9F4}" type="pres">
      <dgm:prSet presAssocID="{E9F48ABE-54DE-444F-8886-BE58DADE03C1}" presName="rootComposite" presStyleCnt="0"/>
      <dgm:spPr/>
    </dgm:pt>
    <dgm:pt modelId="{1EB120A8-3978-49EA-AF64-31F42A78A2AD}" type="pres">
      <dgm:prSet presAssocID="{E9F48ABE-54DE-444F-8886-BE58DADE03C1}" presName="rootText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8A02FB-0FB5-483B-96F5-B96BAD14B52B}" type="pres">
      <dgm:prSet presAssocID="{E9F48ABE-54DE-444F-8886-BE58DADE03C1}" presName="rootConnector" presStyleLbl="node4" presStyleIdx="2" presStyleCnt="9"/>
      <dgm:spPr/>
      <dgm:t>
        <a:bodyPr/>
        <a:lstStyle/>
        <a:p>
          <a:endParaRPr lang="en-US"/>
        </a:p>
      </dgm:t>
    </dgm:pt>
    <dgm:pt modelId="{3D5197FA-DB17-4C3E-99A4-2B92FBD903C7}" type="pres">
      <dgm:prSet presAssocID="{E9F48ABE-54DE-444F-8886-BE58DADE03C1}" presName="hierChild4" presStyleCnt="0"/>
      <dgm:spPr/>
    </dgm:pt>
    <dgm:pt modelId="{629243D8-3195-4D30-9F8D-755AD524E2D4}" type="pres">
      <dgm:prSet presAssocID="{E9F48ABE-54DE-444F-8886-BE58DADE03C1}" presName="hierChild5" presStyleCnt="0"/>
      <dgm:spPr/>
    </dgm:pt>
    <dgm:pt modelId="{B1320E4F-64C0-465A-9197-09871630B400}" type="pres">
      <dgm:prSet presAssocID="{E32D4E63-D387-42AA-BCA7-5DCBF1771375}" presName="hierChild5" presStyleCnt="0"/>
      <dgm:spPr/>
    </dgm:pt>
    <dgm:pt modelId="{7D784517-EA25-48F2-9617-14DB7BACE287}" type="pres">
      <dgm:prSet presAssocID="{03D2555C-6FFF-4B09-A244-13E099A6996E}" presName="Name37" presStyleLbl="parChTrans1D4" presStyleIdx="3" presStyleCnt="9"/>
      <dgm:spPr/>
      <dgm:t>
        <a:bodyPr/>
        <a:lstStyle/>
        <a:p>
          <a:endParaRPr lang="en-US"/>
        </a:p>
      </dgm:t>
    </dgm:pt>
    <dgm:pt modelId="{0AE599C7-55D6-4526-B8C7-869BF708E240}" type="pres">
      <dgm:prSet presAssocID="{C5C8A037-DE23-4BE8-9139-9D7368045D4B}" presName="hierRoot2" presStyleCnt="0">
        <dgm:presLayoutVars>
          <dgm:hierBranch val="init"/>
        </dgm:presLayoutVars>
      </dgm:prSet>
      <dgm:spPr/>
    </dgm:pt>
    <dgm:pt modelId="{FAE08C25-410A-43F1-BC14-2EA80E85FAD9}" type="pres">
      <dgm:prSet presAssocID="{C5C8A037-DE23-4BE8-9139-9D7368045D4B}" presName="rootComposite" presStyleCnt="0"/>
      <dgm:spPr/>
    </dgm:pt>
    <dgm:pt modelId="{4F2EC613-C70D-4DC0-96FF-8025283170E6}" type="pres">
      <dgm:prSet presAssocID="{C5C8A037-DE23-4BE8-9139-9D7368045D4B}" presName="rootText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E7F9BD-45FC-4253-880C-9FFA82AEFD79}" type="pres">
      <dgm:prSet presAssocID="{C5C8A037-DE23-4BE8-9139-9D7368045D4B}" presName="rootConnector" presStyleLbl="node4" presStyleIdx="3" presStyleCnt="9"/>
      <dgm:spPr/>
      <dgm:t>
        <a:bodyPr/>
        <a:lstStyle/>
        <a:p>
          <a:endParaRPr lang="en-US"/>
        </a:p>
      </dgm:t>
    </dgm:pt>
    <dgm:pt modelId="{D036E513-E2A8-416B-B15C-9556631A0289}" type="pres">
      <dgm:prSet presAssocID="{C5C8A037-DE23-4BE8-9139-9D7368045D4B}" presName="hierChild4" presStyleCnt="0"/>
      <dgm:spPr/>
    </dgm:pt>
    <dgm:pt modelId="{33C1D4E6-276A-4D2F-83D5-717CF0134B84}" type="pres">
      <dgm:prSet presAssocID="{91A56842-D5FA-4BCC-A4D6-9D8976B7C992}" presName="Name37" presStyleLbl="parChTrans1D4" presStyleIdx="4" presStyleCnt="9"/>
      <dgm:spPr/>
      <dgm:t>
        <a:bodyPr/>
        <a:lstStyle/>
        <a:p>
          <a:endParaRPr lang="en-US"/>
        </a:p>
      </dgm:t>
    </dgm:pt>
    <dgm:pt modelId="{404E7528-6575-46FC-BB96-4822A7AC4846}" type="pres">
      <dgm:prSet presAssocID="{D20FC1B1-8814-478C-A91F-4D01E66C4754}" presName="hierRoot2" presStyleCnt="0">
        <dgm:presLayoutVars>
          <dgm:hierBranch val="init"/>
        </dgm:presLayoutVars>
      </dgm:prSet>
      <dgm:spPr/>
    </dgm:pt>
    <dgm:pt modelId="{9D02305E-C30D-4B66-8E18-E00CCCE7E752}" type="pres">
      <dgm:prSet presAssocID="{D20FC1B1-8814-478C-A91F-4D01E66C4754}" presName="rootComposite" presStyleCnt="0"/>
      <dgm:spPr/>
    </dgm:pt>
    <dgm:pt modelId="{CCC6E2C1-0741-4355-A001-87E199F6CCD8}" type="pres">
      <dgm:prSet presAssocID="{D20FC1B1-8814-478C-A91F-4D01E66C4754}" presName="rootText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8DC1E5-BC84-417F-AE82-5F0FE4C103CC}" type="pres">
      <dgm:prSet presAssocID="{D20FC1B1-8814-478C-A91F-4D01E66C4754}" presName="rootConnector" presStyleLbl="node4" presStyleIdx="4" presStyleCnt="9"/>
      <dgm:spPr/>
      <dgm:t>
        <a:bodyPr/>
        <a:lstStyle/>
        <a:p>
          <a:endParaRPr lang="en-US"/>
        </a:p>
      </dgm:t>
    </dgm:pt>
    <dgm:pt modelId="{D205F11D-C252-4730-BF59-9BF2049A1FD9}" type="pres">
      <dgm:prSet presAssocID="{D20FC1B1-8814-478C-A91F-4D01E66C4754}" presName="hierChild4" presStyleCnt="0"/>
      <dgm:spPr/>
    </dgm:pt>
    <dgm:pt modelId="{31443EC6-8012-4128-93C7-F3B2942933B0}" type="pres">
      <dgm:prSet presAssocID="{D20FC1B1-8814-478C-A91F-4D01E66C4754}" presName="hierChild5" presStyleCnt="0"/>
      <dgm:spPr/>
    </dgm:pt>
    <dgm:pt modelId="{30D25786-5813-486B-8E95-C259272E8462}" type="pres">
      <dgm:prSet presAssocID="{C5C8A037-DE23-4BE8-9139-9D7368045D4B}" presName="hierChild5" presStyleCnt="0"/>
      <dgm:spPr/>
    </dgm:pt>
    <dgm:pt modelId="{9E59684E-341E-4250-995E-94A0639DEF84}" type="pres">
      <dgm:prSet presAssocID="{D84C90E3-913E-4AAB-AA82-08E7B7B37445}" presName="hierChild5" presStyleCnt="0"/>
      <dgm:spPr/>
    </dgm:pt>
    <dgm:pt modelId="{F1450310-4F09-4010-87C4-FB4FBA7BAE11}" type="pres">
      <dgm:prSet presAssocID="{CFDFED9E-EC21-435E-BA66-8258D2C44D8A}" presName="hierChild5" presStyleCnt="0"/>
      <dgm:spPr/>
    </dgm:pt>
    <dgm:pt modelId="{7F7BD39B-E3B6-4A35-8EDD-E194CF664CF9}" type="pres">
      <dgm:prSet presAssocID="{093B018F-2D36-42CA-BDCA-4F1B524CE3E0}" presName="hierChild5" presStyleCnt="0"/>
      <dgm:spPr/>
    </dgm:pt>
    <dgm:pt modelId="{A58ABC59-6594-4D08-95CE-17DB063A7256}" type="pres">
      <dgm:prSet presAssocID="{6118F76D-BED3-4B89-A776-4B5BC8B5B9C8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02E66BE-493D-49B7-9C62-EDF6A8EA85A4}" type="pres">
      <dgm:prSet presAssocID="{7517D723-32BB-42A9-981D-B29DCDEE19BF}" presName="hierRoot2" presStyleCnt="0">
        <dgm:presLayoutVars>
          <dgm:hierBranch val="init"/>
        </dgm:presLayoutVars>
      </dgm:prSet>
      <dgm:spPr/>
    </dgm:pt>
    <dgm:pt modelId="{171DA89B-03A8-4AED-A1F3-A15ECDE36212}" type="pres">
      <dgm:prSet presAssocID="{7517D723-32BB-42A9-981D-B29DCDEE19BF}" presName="rootComposite" presStyleCnt="0"/>
      <dgm:spPr/>
    </dgm:pt>
    <dgm:pt modelId="{FDABB5EE-6D64-450B-9C60-B6C97D6D872B}" type="pres">
      <dgm:prSet presAssocID="{7517D723-32BB-42A9-981D-B29DCDEE19B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5989AD-ACD0-451A-800B-3A8A6F17031F}" type="pres">
      <dgm:prSet presAssocID="{7517D723-32BB-42A9-981D-B29DCDEE19BF}" presName="rootConnector" presStyleLbl="node2" presStyleIdx="1" presStyleCnt="2"/>
      <dgm:spPr/>
      <dgm:t>
        <a:bodyPr/>
        <a:lstStyle/>
        <a:p>
          <a:endParaRPr lang="en-US"/>
        </a:p>
      </dgm:t>
    </dgm:pt>
    <dgm:pt modelId="{8ACDDA13-A9BA-4A12-AA61-4F4C511C91D9}" type="pres">
      <dgm:prSet presAssocID="{7517D723-32BB-42A9-981D-B29DCDEE19BF}" presName="hierChild4" presStyleCnt="0"/>
      <dgm:spPr/>
    </dgm:pt>
    <dgm:pt modelId="{114B0194-7FCD-4416-A62C-1D27F9C88CC4}" type="pres">
      <dgm:prSet presAssocID="{C734DDDF-CDFA-40A4-A5E7-31F52425F369}" presName="Name37" presStyleLbl="parChTrans1D3" presStyleIdx="1" presStyleCnt="3"/>
      <dgm:spPr/>
      <dgm:t>
        <a:bodyPr/>
        <a:lstStyle/>
        <a:p>
          <a:endParaRPr lang="en-US"/>
        </a:p>
      </dgm:t>
    </dgm:pt>
    <dgm:pt modelId="{163688AA-19F8-48BA-9CB6-32213B108404}" type="pres">
      <dgm:prSet presAssocID="{1D1F12B5-FB0D-4C26-ABEF-F204DA72980D}" presName="hierRoot2" presStyleCnt="0">
        <dgm:presLayoutVars>
          <dgm:hierBranch val="init"/>
        </dgm:presLayoutVars>
      </dgm:prSet>
      <dgm:spPr/>
    </dgm:pt>
    <dgm:pt modelId="{1B23CD02-2A01-4B0B-8C6C-A59406E57961}" type="pres">
      <dgm:prSet presAssocID="{1D1F12B5-FB0D-4C26-ABEF-F204DA72980D}" presName="rootComposite" presStyleCnt="0"/>
      <dgm:spPr/>
    </dgm:pt>
    <dgm:pt modelId="{8A3C91CC-568C-443B-A423-8E7FF693CD64}" type="pres">
      <dgm:prSet presAssocID="{1D1F12B5-FB0D-4C26-ABEF-F204DA72980D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AD8FAE-5B62-4283-AC7F-A2CD13081142}" type="pres">
      <dgm:prSet presAssocID="{1D1F12B5-FB0D-4C26-ABEF-F204DA72980D}" presName="rootConnector" presStyleLbl="node3" presStyleIdx="1" presStyleCnt="3"/>
      <dgm:spPr/>
      <dgm:t>
        <a:bodyPr/>
        <a:lstStyle/>
        <a:p>
          <a:endParaRPr lang="en-US"/>
        </a:p>
      </dgm:t>
    </dgm:pt>
    <dgm:pt modelId="{ECA1E008-2BC5-4FAB-85EF-7961871F52E3}" type="pres">
      <dgm:prSet presAssocID="{1D1F12B5-FB0D-4C26-ABEF-F204DA72980D}" presName="hierChild4" presStyleCnt="0"/>
      <dgm:spPr/>
    </dgm:pt>
    <dgm:pt modelId="{9AF6231E-0ECE-4CE1-AFBE-1FE19B64DB2B}" type="pres">
      <dgm:prSet presAssocID="{2F935DEC-AA66-4668-93EB-35E1804111FB}" presName="Name37" presStyleLbl="parChTrans1D4" presStyleIdx="5" presStyleCnt="9"/>
      <dgm:spPr/>
    </dgm:pt>
    <dgm:pt modelId="{63757519-1FD0-4535-9910-E0D018BBFB10}" type="pres">
      <dgm:prSet presAssocID="{C99C4163-A751-4674-9679-C5E2BBC05F3C}" presName="hierRoot2" presStyleCnt="0">
        <dgm:presLayoutVars>
          <dgm:hierBranch val="init"/>
        </dgm:presLayoutVars>
      </dgm:prSet>
      <dgm:spPr/>
    </dgm:pt>
    <dgm:pt modelId="{3C10BD1F-C6FD-487B-9BB2-93258D42BAB5}" type="pres">
      <dgm:prSet presAssocID="{C99C4163-A751-4674-9679-C5E2BBC05F3C}" presName="rootComposite" presStyleCnt="0"/>
      <dgm:spPr/>
    </dgm:pt>
    <dgm:pt modelId="{53307879-2BFE-4158-AEA7-4F91C4C4621A}" type="pres">
      <dgm:prSet presAssocID="{C99C4163-A751-4674-9679-C5E2BBC05F3C}" presName="rootText" presStyleLbl="node4" presStyleIdx="5" presStyleCnt="9">
        <dgm:presLayoutVars>
          <dgm:chPref val="3"/>
        </dgm:presLayoutVars>
      </dgm:prSet>
      <dgm:spPr/>
    </dgm:pt>
    <dgm:pt modelId="{11414B05-C3E6-4F01-A364-4C9FFE69158F}" type="pres">
      <dgm:prSet presAssocID="{C99C4163-A751-4674-9679-C5E2BBC05F3C}" presName="rootConnector" presStyleLbl="node4" presStyleIdx="5" presStyleCnt="9"/>
      <dgm:spPr/>
    </dgm:pt>
    <dgm:pt modelId="{1D37853E-EBE9-443A-AB4C-1A367D0FD36F}" type="pres">
      <dgm:prSet presAssocID="{C99C4163-A751-4674-9679-C5E2BBC05F3C}" presName="hierChild4" presStyleCnt="0"/>
      <dgm:spPr/>
    </dgm:pt>
    <dgm:pt modelId="{6EAAA3C1-8F77-45E1-8690-A3F698E16FE9}" type="pres">
      <dgm:prSet presAssocID="{1E030379-F8AF-47F8-B344-64AC8F8C260D}" presName="Name37" presStyleLbl="parChTrans1D4" presStyleIdx="6" presStyleCnt="9"/>
      <dgm:spPr/>
    </dgm:pt>
    <dgm:pt modelId="{2B0A9B34-DE3F-4EDA-931A-F71694344559}" type="pres">
      <dgm:prSet presAssocID="{BEFC5372-A307-4D76-8B77-553737BA423D}" presName="hierRoot2" presStyleCnt="0">
        <dgm:presLayoutVars>
          <dgm:hierBranch val="init"/>
        </dgm:presLayoutVars>
      </dgm:prSet>
      <dgm:spPr/>
    </dgm:pt>
    <dgm:pt modelId="{417E1A32-8366-4B15-B239-2395D026FF53}" type="pres">
      <dgm:prSet presAssocID="{BEFC5372-A307-4D76-8B77-553737BA423D}" presName="rootComposite" presStyleCnt="0"/>
      <dgm:spPr/>
    </dgm:pt>
    <dgm:pt modelId="{0C2D8F9C-4767-4F1B-91A8-9FF81E4221B1}" type="pres">
      <dgm:prSet presAssocID="{BEFC5372-A307-4D76-8B77-553737BA423D}" presName="rootText" presStyleLbl="node4" presStyleIdx="6" presStyleCnt="9">
        <dgm:presLayoutVars>
          <dgm:chPref val="3"/>
        </dgm:presLayoutVars>
      </dgm:prSet>
      <dgm:spPr/>
    </dgm:pt>
    <dgm:pt modelId="{458BE73E-132C-4467-BB4F-8CF321378647}" type="pres">
      <dgm:prSet presAssocID="{BEFC5372-A307-4D76-8B77-553737BA423D}" presName="rootConnector" presStyleLbl="node4" presStyleIdx="6" presStyleCnt="9"/>
      <dgm:spPr/>
    </dgm:pt>
    <dgm:pt modelId="{84C4A093-BA3D-471D-A821-6737F3055F0C}" type="pres">
      <dgm:prSet presAssocID="{BEFC5372-A307-4D76-8B77-553737BA423D}" presName="hierChild4" presStyleCnt="0"/>
      <dgm:spPr/>
    </dgm:pt>
    <dgm:pt modelId="{9645FA36-9546-4576-B833-10C68B8FEFE3}" type="pres">
      <dgm:prSet presAssocID="{BEFC5372-A307-4D76-8B77-553737BA423D}" presName="hierChild5" presStyleCnt="0"/>
      <dgm:spPr/>
    </dgm:pt>
    <dgm:pt modelId="{E90B75A7-0B96-44B4-9CD6-E8495F3A5FB6}" type="pres">
      <dgm:prSet presAssocID="{C99C4163-A751-4674-9679-C5E2BBC05F3C}" presName="hierChild5" presStyleCnt="0"/>
      <dgm:spPr/>
    </dgm:pt>
    <dgm:pt modelId="{85C8F091-0015-4956-945E-291A70EA14EC}" type="pres">
      <dgm:prSet presAssocID="{1D1F12B5-FB0D-4C26-ABEF-F204DA72980D}" presName="hierChild5" presStyleCnt="0"/>
      <dgm:spPr/>
    </dgm:pt>
    <dgm:pt modelId="{D4895C39-A5D2-411A-805F-9DA1C43C886E}" type="pres">
      <dgm:prSet presAssocID="{403E4737-D4B4-4F0B-9B6C-CFA875BAA8B9}" presName="Name37" presStyleLbl="parChTrans1D3" presStyleIdx="2" presStyleCnt="3"/>
      <dgm:spPr/>
      <dgm:t>
        <a:bodyPr/>
        <a:lstStyle/>
        <a:p>
          <a:endParaRPr lang="en-US"/>
        </a:p>
      </dgm:t>
    </dgm:pt>
    <dgm:pt modelId="{7D44811C-B782-40BF-9EC7-D6EEBA4EC46A}" type="pres">
      <dgm:prSet presAssocID="{B09F9DB0-AA2F-4337-9A62-4449D4D70A18}" presName="hierRoot2" presStyleCnt="0">
        <dgm:presLayoutVars>
          <dgm:hierBranch val="init"/>
        </dgm:presLayoutVars>
      </dgm:prSet>
      <dgm:spPr/>
    </dgm:pt>
    <dgm:pt modelId="{59345B61-DD1D-4F7F-ABB7-B5670ADCC4AD}" type="pres">
      <dgm:prSet presAssocID="{B09F9DB0-AA2F-4337-9A62-4449D4D70A18}" presName="rootComposite" presStyleCnt="0"/>
      <dgm:spPr/>
    </dgm:pt>
    <dgm:pt modelId="{A721C1A0-F0FC-451D-8819-ED153F8AC0A3}" type="pres">
      <dgm:prSet presAssocID="{B09F9DB0-AA2F-4337-9A62-4449D4D70A18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02BD08-F811-4595-8807-56924790EBBB}" type="pres">
      <dgm:prSet presAssocID="{B09F9DB0-AA2F-4337-9A62-4449D4D70A18}" presName="rootConnector" presStyleLbl="node3" presStyleIdx="2" presStyleCnt="3"/>
      <dgm:spPr/>
      <dgm:t>
        <a:bodyPr/>
        <a:lstStyle/>
        <a:p>
          <a:endParaRPr lang="en-US"/>
        </a:p>
      </dgm:t>
    </dgm:pt>
    <dgm:pt modelId="{1FAFE906-FCB7-47BE-8D1C-42562E3DAC87}" type="pres">
      <dgm:prSet presAssocID="{B09F9DB0-AA2F-4337-9A62-4449D4D70A18}" presName="hierChild4" presStyleCnt="0"/>
      <dgm:spPr/>
    </dgm:pt>
    <dgm:pt modelId="{8527B67A-38E7-48CA-8AAA-859D19101517}" type="pres">
      <dgm:prSet presAssocID="{1B69130B-BAFB-4D67-A72C-380ACE2C4C31}" presName="Name37" presStyleLbl="parChTrans1D4" presStyleIdx="7" presStyleCnt="9"/>
      <dgm:spPr/>
      <dgm:t>
        <a:bodyPr/>
        <a:lstStyle/>
        <a:p>
          <a:endParaRPr lang="en-US"/>
        </a:p>
      </dgm:t>
    </dgm:pt>
    <dgm:pt modelId="{AC44FE5F-D9F5-4EFB-B44C-C0E784583884}" type="pres">
      <dgm:prSet presAssocID="{4399D790-0D4C-4E98-9D26-8DE3442BE169}" presName="hierRoot2" presStyleCnt="0">
        <dgm:presLayoutVars>
          <dgm:hierBranch val="init"/>
        </dgm:presLayoutVars>
      </dgm:prSet>
      <dgm:spPr/>
    </dgm:pt>
    <dgm:pt modelId="{8CB14985-29A3-4A49-9CCE-0A776F73EE83}" type="pres">
      <dgm:prSet presAssocID="{4399D790-0D4C-4E98-9D26-8DE3442BE169}" presName="rootComposite" presStyleCnt="0"/>
      <dgm:spPr/>
    </dgm:pt>
    <dgm:pt modelId="{9CCA6CA7-3F21-4D93-BBF2-C9ECB1947D5A}" type="pres">
      <dgm:prSet presAssocID="{4399D790-0D4C-4E98-9D26-8DE3442BE169}" presName="rootText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161805-FE21-4014-ACD0-0C482EB31DCC}" type="pres">
      <dgm:prSet presAssocID="{4399D790-0D4C-4E98-9D26-8DE3442BE169}" presName="rootConnector" presStyleLbl="node4" presStyleIdx="7" presStyleCnt="9"/>
      <dgm:spPr/>
      <dgm:t>
        <a:bodyPr/>
        <a:lstStyle/>
        <a:p>
          <a:endParaRPr lang="en-US"/>
        </a:p>
      </dgm:t>
    </dgm:pt>
    <dgm:pt modelId="{5B8377D2-1AA0-4C8E-93B6-59E29D5E3FD2}" type="pres">
      <dgm:prSet presAssocID="{4399D790-0D4C-4E98-9D26-8DE3442BE169}" presName="hierChild4" presStyleCnt="0"/>
      <dgm:spPr/>
    </dgm:pt>
    <dgm:pt modelId="{36193CE4-1CFF-4F82-8BD2-042F610F954C}" type="pres">
      <dgm:prSet presAssocID="{44D0DE39-0736-4ECA-8CA6-71608C65E9F5}" presName="Name37" presStyleLbl="parChTrans1D4" presStyleIdx="8" presStyleCnt="9"/>
      <dgm:spPr/>
      <dgm:t>
        <a:bodyPr/>
        <a:lstStyle/>
        <a:p>
          <a:endParaRPr lang="en-US"/>
        </a:p>
      </dgm:t>
    </dgm:pt>
    <dgm:pt modelId="{9AE3CDE3-B145-4534-A3F8-AC69FD58DAA2}" type="pres">
      <dgm:prSet presAssocID="{7E8CA0AC-8249-480B-B711-6F62ABAC5DE7}" presName="hierRoot2" presStyleCnt="0">
        <dgm:presLayoutVars>
          <dgm:hierBranch val="init"/>
        </dgm:presLayoutVars>
      </dgm:prSet>
      <dgm:spPr/>
    </dgm:pt>
    <dgm:pt modelId="{6C8D8924-3935-4C20-A0A0-72584A11A5B9}" type="pres">
      <dgm:prSet presAssocID="{7E8CA0AC-8249-480B-B711-6F62ABAC5DE7}" presName="rootComposite" presStyleCnt="0"/>
      <dgm:spPr/>
    </dgm:pt>
    <dgm:pt modelId="{749DDDC2-93E9-4A9C-BE45-BCF52C3067C0}" type="pres">
      <dgm:prSet presAssocID="{7E8CA0AC-8249-480B-B711-6F62ABAC5DE7}" presName="rootText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186D0B-F7A3-4692-A286-EAD7CB1D782C}" type="pres">
      <dgm:prSet presAssocID="{7E8CA0AC-8249-480B-B711-6F62ABAC5DE7}" presName="rootConnector" presStyleLbl="node4" presStyleIdx="8" presStyleCnt="9"/>
      <dgm:spPr/>
      <dgm:t>
        <a:bodyPr/>
        <a:lstStyle/>
        <a:p>
          <a:endParaRPr lang="en-US"/>
        </a:p>
      </dgm:t>
    </dgm:pt>
    <dgm:pt modelId="{C51DDFF0-C6E1-4DF5-A115-130B6FDE8971}" type="pres">
      <dgm:prSet presAssocID="{7E8CA0AC-8249-480B-B711-6F62ABAC5DE7}" presName="hierChild4" presStyleCnt="0"/>
      <dgm:spPr/>
    </dgm:pt>
    <dgm:pt modelId="{E0419702-35AB-4628-A631-F251F5390769}" type="pres">
      <dgm:prSet presAssocID="{7E8CA0AC-8249-480B-B711-6F62ABAC5DE7}" presName="hierChild5" presStyleCnt="0"/>
      <dgm:spPr/>
    </dgm:pt>
    <dgm:pt modelId="{EA7B899F-B1F1-4229-9116-FAA9EDFC4917}" type="pres">
      <dgm:prSet presAssocID="{4399D790-0D4C-4E98-9D26-8DE3442BE169}" presName="hierChild5" presStyleCnt="0"/>
      <dgm:spPr/>
    </dgm:pt>
    <dgm:pt modelId="{FB7E2AA6-8867-477D-91F6-B06CB0AAA025}" type="pres">
      <dgm:prSet presAssocID="{B09F9DB0-AA2F-4337-9A62-4449D4D70A18}" presName="hierChild5" presStyleCnt="0"/>
      <dgm:spPr/>
    </dgm:pt>
    <dgm:pt modelId="{60F0BD12-84B6-447C-9668-E29DEC981B5E}" type="pres">
      <dgm:prSet presAssocID="{7517D723-32BB-42A9-981D-B29DCDEE19BF}" presName="hierChild5" presStyleCnt="0"/>
      <dgm:spPr/>
    </dgm:pt>
    <dgm:pt modelId="{A37632A5-6543-4F88-A74D-66BADC97696F}" type="pres">
      <dgm:prSet presAssocID="{4234B160-C50A-4174-BE30-C1D58AC4A6A0}" presName="hierChild3" presStyleCnt="0"/>
      <dgm:spPr/>
    </dgm:pt>
  </dgm:ptLst>
  <dgm:cxnLst>
    <dgm:cxn modelId="{370A6227-459A-4596-B26B-1250E85B470B}" type="presOf" srcId="{4399D790-0D4C-4E98-9D26-8DE3442BE169}" destId="{9CCA6CA7-3F21-4D93-BBF2-C9ECB1947D5A}" srcOrd="0" destOrd="0" presId="urn:microsoft.com/office/officeart/2005/8/layout/orgChart1"/>
    <dgm:cxn modelId="{102EC57F-A6E9-4D0A-9B57-19B6938212E5}" srcId="{7517D723-32BB-42A9-981D-B29DCDEE19BF}" destId="{B09F9DB0-AA2F-4337-9A62-4449D4D70A18}" srcOrd="1" destOrd="0" parTransId="{403E4737-D4B4-4F0B-9B6C-CFA875BAA8B9}" sibTransId="{E0AD1B07-32D6-495E-8E8D-2B37383BEAC4}"/>
    <dgm:cxn modelId="{6A5E2DBE-5897-49AC-BA87-02777846C449}" type="presOf" srcId="{C99C4163-A751-4674-9679-C5E2BBC05F3C}" destId="{11414B05-C3E6-4F01-A364-4C9FFE69158F}" srcOrd="1" destOrd="0" presId="urn:microsoft.com/office/officeart/2005/8/layout/orgChart1"/>
    <dgm:cxn modelId="{FD6B338F-DBD4-4D07-8EBE-91688BB352E5}" srcId="{CFDFED9E-EC21-435E-BA66-8258D2C44D8A}" destId="{D84C90E3-913E-4AAB-AA82-08E7B7B37445}" srcOrd="0" destOrd="0" parTransId="{5F7F427B-63B9-4601-8310-299AA0E81D69}" sibTransId="{497FD216-4D11-4792-957D-C91D591A9153}"/>
    <dgm:cxn modelId="{04E52FAD-5552-418B-A8EE-7A88E08DB538}" type="presOf" srcId="{7E8CA0AC-8249-480B-B711-6F62ABAC5DE7}" destId="{35186D0B-F7A3-4692-A286-EAD7CB1D782C}" srcOrd="1" destOrd="0" presId="urn:microsoft.com/office/officeart/2005/8/layout/orgChart1"/>
    <dgm:cxn modelId="{B60133BD-8384-4285-A0E8-B9BF32E81737}" type="presOf" srcId="{B09F9DB0-AA2F-4337-9A62-4449D4D70A18}" destId="{B702BD08-F811-4595-8807-56924790EBBB}" srcOrd="1" destOrd="0" presId="urn:microsoft.com/office/officeart/2005/8/layout/orgChart1"/>
    <dgm:cxn modelId="{720AD53A-161A-4BE0-B793-8EA6369BDC23}" type="presOf" srcId="{C734DDDF-CDFA-40A4-A5E7-31F52425F369}" destId="{114B0194-7FCD-4416-A62C-1D27F9C88CC4}" srcOrd="0" destOrd="0" presId="urn:microsoft.com/office/officeart/2005/8/layout/orgChart1"/>
    <dgm:cxn modelId="{E4985F31-4FF3-4128-825B-A6DF44988956}" type="presOf" srcId="{D84C90E3-913E-4AAB-AA82-08E7B7B37445}" destId="{938CB981-5CCF-4879-A288-DAF57DF782CD}" srcOrd="0" destOrd="0" presId="urn:microsoft.com/office/officeart/2005/8/layout/orgChart1"/>
    <dgm:cxn modelId="{F67D0AA7-249C-4032-A53B-8D9F69036E96}" type="presOf" srcId="{7E8CA0AC-8249-480B-B711-6F62ABAC5DE7}" destId="{749DDDC2-93E9-4A9C-BE45-BCF52C3067C0}" srcOrd="0" destOrd="0" presId="urn:microsoft.com/office/officeart/2005/8/layout/orgChart1"/>
    <dgm:cxn modelId="{A0D7AE11-8AEC-4AB1-A0B3-9017767A89C2}" type="presOf" srcId="{1B69130B-BAFB-4D67-A72C-380ACE2C4C31}" destId="{8527B67A-38E7-48CA-8AAA-859D19101517}" srcOrd="0" destOrd="0" presId="urn:microsoft.com/office/officeart/2005/8/layout/orgChart1"/>
    <dgm:cxn modelId="{10A4261A-E326-4DD0-BE99-988D14C4D8C2}" srcId="{4234B160-C50A-4174-BE30-C1D58AC4A6A0}" destId="{7517D723-32BB-42A9-981D-B29DCDEE19BF}" srcOrd="1" destOrd="0" parTransId="{6118F76D-BED3-4B89-A776-4B5BC8B5B9C8}" sibTransId="{1697FAC6-F62C-4C4C-BD39-70103336EEE4}"/>
    <dgm:cxn modelId="{C37E96B3-A759-466E-AAEB-C6CA860022E3}" type="presOf" srcId="{03D2555C-6FFF-4B09-A244-13E099A6996E}" destId="{7D784517-EA25-48F2-9617-14DB7BACE287}" srcOrd="0" destOrd="0" presId="urn:microsoft.com/office/officeart/2005/8/layout/orgChart1"/>
    <dgm:cxn modelId="{0B15EA15-FF08-4AD7-8912-27886C87597B}" type="presOf" srcId="{66927972-2FBD-4B5D-BD52-E7BCCC48C258}" destId="{7F436311-4DF9-4534-9310-A8FD13E1E22F}" srcOrd="0" destOrd="0" presId="urn:microsoft.com/office/officeart/2005/8/layout/orgChart1"/>
    <dgm:cxn modelId="{5FCE7BDE-1184-45FB-99B1-2F4ABAEC84DF}" type="presOf" srcId="{6118F76D-BED3-4B89-A776-4B5BC8B5B9C8}" destId="{A58ABC59-6594-4D08-95CE-17DB063A7256}" srcOrd="0" destOrd="0" presId="urn:microsoft.com/office/officeart/2005/8/layout/orgChart1"/>
    <dgm:cxn modelId="{488B7565-FCD6-4FC3-AFA0-BC640F09106B}" srcId="{C5C8A037-DE23-4BE8-9139-9D7368045D4B}" destId="{D20FC1B1-8814-478C-A91F-4D01E66C4754}" srcOrd="0" destOrd="0" parTransId="{91A56842-D5FA-4BCC-A4D6-9D8976B7C992}" sibTransId="{1F9FFE1D-5272-4E08-A0B0-FB0BC4A309B2}"/>
    <dgm:cxn modelId="{B8C10DA2-2F13-4204-A346-57FA5B450A71}" srcId="{4399D790-0D4C-4E98-9D26-8DE3442BE169}" destId="{7E8CA0AC-8249-480B-B711-6F62ABAC5DE7}" srcOrd="0" destOrd="0" parTransId="{44D0DE39-0736-4ECA-8CA6-71608C65E9F5}" sibTransId="{DFAAE899-48A4-4C61-8158-F94DD813502F}"/>
    <dgm:cxn modelId="{58CF6B15-A51D-4106-B0B1-636C06D187D0}" type="presOf" srcId="{C5C8A037-DE23-4BE8-9139-9D7368045D4B}" destId="{4F2EC613-C70D-4DC0-96FF-8025283170E6}" srcOrd="0" destOrd="0" presId="urn:microsoft.com/office/officeart/2005/8/layout/orgChart1"/>
    <dgm:cxn modelId="{07336874-5285-4584-BCC7-0AE0BCAA011F}" type="presOf" srcId="{D84C90E3-913E-4AAB-AA82-08E7B7B37445}" destId="{D0EE97C7-AA16-40D7-8249-ACD699AE77E9}" srcOrd="1" destOrd="0" presId="urn:microsoft.com/office/officeart/2005/8/layout/orgChart1"/>
    <dgm:cxn modelId="{CC7DA57A-639F-4DFB-BD32-822347ED40D8}" srcId="{E32D4E63-D387-42AA-BCA7-5DCBF1771375}" destId="{E9F48ABE-54DE-444F-8886-BE58DADE03C1}" srcOrd="0" destOrd="0" parTransId="{55002708-F132-4819-BE0B-67C70195EF36}" sibTransId="{2E52AE1F-7AE4-4A80-B48A-148345972459}"/>
    <dgm:cxn modelId="{2A538C3B-4B0B-4C5E-952D-55D8F480A8CE}" srcId="{7517D723-32BB-42A9-981D-B29DCDEE19BF}" destId="{1D1F12B5-FB0D-4C26-ABEF-F204DA72980D}" srcOrd="0" destOrd="0" parTransId="{C734DDDF-CDFA-40A4-A5E7-31F52425F369}" sibTransId="{4332AB9C-40C7-405C-9DC5-22406F37E533}"/>
    <dgm:cxn modelId="{7F852D77-6547-44B0-8A3E-B38F37140139}" type="presOf" srcId="{E32D4E63-D387-42AA-BCA7-5DCBF1771375}" destId="{5934250E-D969-493B-B403-C410023E67E6}" srcOrd="1" destOrd="0" presId="urn:microsoft.com/office/officeart/2005/8/layout/orgChart1"/>
    <dgm:cxn modelId="{B1678EFB-A390-4AD3-B859-94DD5A8E3549}" srcId="{AEC0B6A8-2E87-40AF-9B5F-2A0BBA0B9F03}" destId="{4234B160-C50A-4174-BE30-C1D58AC4A6A0}" srcOrd="0" destOrd="0" parTransId="{DD66FE56-3030-477E-B12F-8FB318725471}" sibTransId="{81E186D1-409F-4A4B-A5C6-1213E20BA604}"/>
    <dgm:cxn modelId="{BEEA7D39-A0C6-42F3-843F-A3D3D6464C8C}" type="presOf" srcId="{403E4737-D4B4-4F0B-9B6C-CFA875BAA8B9}" destId="{D4895C39-A5D2-411A-805F-9DA1C43C886E}" srcOrd="0" destOrd="0" presId="urn:microsoft.com/office/officeart/2005/8/layout/orgChart1"/>
    <dgm:cxn modelId="{8E7D6FFE-4422-482D-ADF9-7C98F8E3E507}" srcId="{4234B160-C50A-4174-BE30-C1D58AC4A6A0}" destId="{093B018F-2D36-42CA-BDCA-4F1B524CE3E0}" srcOrd="0" destOrd="0" parTransId="{66927972-2FBD-4B5D-BD52-E7BCCC48C258}" sibTransId="{AF8A0611-30B3-4566-8EFD-2116170A4234}"/>
    <dgm:cxn modelId="{A8D8C19B-042B-453C-BF04-A9CE4DF9F32C}" type="presOf" srcId="{4399D790-0D4C-4E98-9D26-8DE3442BE169}" destId="{F6161805-FE21-4014-ACD0-0C482EB31DCC}" srcOrd="1" destOrd="0" presId="urn:microsoft.com/office/officeart/2005/8/layout/orgChart1"/>
    <dgm:cxn modelId="{1EA01BC4-93F9-48EB-8B25-2CA5532D9E3B}" type="presOf" srcId="{4234B160-C50A-4174-BE30-C1D58AC4A6A0}" destId="{8C40C023-42E3-42A8-800C-4EB1AC984155}" srcOrd="1" destOrd="0" presId="urn:microsoft.com/office/officeart/2005/8/layout/orgChart1"/>
    <dgm:cxn modelId="{42D86895-8C9D-404C-A8C6-8BBE0A9A31AC}" type="presOf" srcId="{1E030379-F8AF-47F8-B344-64AC8F8C260D}" destId="{6EAAA3C1-8F77-45E1-8690-A3F698E16FE9}" srcOrd="0" destOrd="0" presId="urn:microsoft.com/office/officeart/2005/8/layout/orgChart1"/>
    <dgm:cxn modelId="{8E349C3C-F5B7-4454-8248-5E2B95FDAC62}" type="presOf" srcId="{E32D4E63-D387-42AA-BCA7-5DCBF1771375}" destId="{B4281386-1687-4C08-9A2C-52E3C8978820}" srcOrd="0" destOrd="0" presId="urn:microsoft.com/office/officeart/2005/8/layout/orgChart1"/>
    <dgm:cxn modelId="{59FE7FE2-D3F1-4996-840D-50B41941DD0D}" type="presOf" srcId="{E9F48ABE-54DE-444F-8886-BE58DADE03C1}" destId="{1EB120A8-3978-49EA-AF64-31F42A78A2AD}" srcOrd="0" destOrd="0" presId="urn:microsoft.com/office/officeart/2005/8/layout/orgChart1"/>
    <dgm:cxn modelId="{39E77B79-F485-4365-858F-B0E3F243AA85}" srcId="{1D1F12B5-FB0D-4C26-ABEF-F204DA72980D}" destId="{C99C4163-A751-4674-9679-C5E2BBC05F3C}" srcOrd="0" destOrd="0" parTransId="{2F935DEC-AA66-4668-93EB-35E1804111FB}" sibTransId="{1758D9AB-9067-430A-8473-2D6F4C4BD774}"/>
    <dgm:cxn modelId="{13E2D56B-9DBB-4858-9F1A-B18534897656}" srcId="{C99C4163-A751-4674-9679-C5E2BBC05F3C}" destId="{BEFC5372-A307-4D76-8B77-553737BA423D}" srcOrd="0" destOrd="0" parTransId="{1E030379-F8AF-47F8-B344-64AC8F8C260D}" sibTransId="{1FAF30A6-7988-4600-9B2A-D263C909A3ED}"/>
    <dgm:cxn modelId="{28ADED9B-73B1-4302-9A6A-0DD2D9A72FA2}" type="presOf" srcId="{C99C4163-A751-4674-9679-C5E2BBC05F3C}" destId="{53307879-2BFE-4158-AEA7-4F91C4C4621A}" srcOrd="0" destOrd="0" presId="urn:microsoft.com/office/officeart/2005/8/layout/orgChart1"/>
    <dgm:cxn modelId="{012C1B79-616D-4684-B1E9-FBEC6FF858DE}" type="presOf" srcId="{093B018F-2D36-42CA-BDCA-4F1B524CE3E0}" destId="{9D48B96A-9289-4574-9497-B939544E69C4}" srcOrd="1" destOrd="0" presId="urn:microsoft.com/office/officeart/2005/8/layout/orgChart1"/>
    <dgm:cxn modelId="{26EBB2E0-1848-4EE9-8507-B4B94E065EBA}" type="presOf" srcId="{7517D723-32BB-42A9-981D-B29DCDEE19BF}" destId="{FDABB5EE-6D64-450B-9C60-B6C97D6D872B}" srcOrd="0" destOrd="0" presId="urn:microsoft.com/office/officeart/2005/8/layout/orgChart1"/>
    <dgm:cxn modelId="{24142CA9-9263-4F87-9266-C996A1C86ACD}" type="presOf" srcId="{7517D723-32BB-42A9-981D-B29DCDEE19BF}" destId="{EB5989AD-ACD0-451A-800B-3A8A6F17031F}" srcOrd="1" destOrd="0" presId="urn:microsoft.com/office/officeart/2005/8/layout/orgChart1"/>
    <dgm:cxn modelId="{CC2DFE91-F81A-4E19-8502-ACF5F91DDEBB}" type="presOf" srcId="{AEC0B6A8-2E87-40AF-9B5F-2A0BBA0B9F03}" destId="{FA0E3F10-6D4D-4840-9B37-84A4DE549828}" srcOrd="0" destOrd="0" presId="urn:microsoft.com/office/officeart/2005/8/layout/orgChart1"/>
    <dgm:cxn modelId="{8D4BC5C2-A647-468C-82B0-A2E3356CC2B8}" type="presOf" srcId="{D20FC1B1-8814-478C-A91F-4D01E66C4754}" destId="{CCC6E2C1-0741-4355-A001-87E199F6CCD8}" srcOrd="0" destOrd="0" presId="urn:microsoft.com/office/officeart/2005/8/layout/orgChart1"/>
    <dgm:cxn modelId="{61B7017E-BCB0-446C-A641-B7AE1BAC0530}" type="presOf" srcId="{2F935DEC-AA66-4668-93EB-35E1804111FB}" destId="{9AF6231E-0ECE-4CE1-AFBE-1FE19B64DB2B}" srcOrd="0" destOrd="0" presId="urn:microsoft.com/office/officeart/2005/8/layout/orgChart1"/>
    <dgm:cxn modelId="{8D6F5053-9394-4109-BD6A-7B31653E3DE9}" type="presOf" srcId="{CFDFED9E-EC21-435E-BA66-8258D2C44D8A}" destId="{9FA5A55B-1DC1-4D3E-81E0-F4F917D287D6}" srcOrd="1" destOrd="0" presId="urn:microsoft.com/office/officeart/2005/8/layout/orgChart1"/>
    <dgm:cxn modelId="{3B77A0E3-E125-424F-B84D-C8B5BB73F9B2}" srcId="{B09F9DB0-AA2F-4337-9A62-4449D4D70A18}" destId="{4399D790-0D4C-4E98-9D26-8DE3442BE169}" srcOrd="0" destOrd="0" parTransId="{1B69130B-BAFB-4D67-A72C-380ACE2C4C31}" sibTransId="{8626FCB6-EBD7-4149-9CD4-E5D22EF1E6AD}"/>
    <dgm:cxn modelId="{CE520EED-7D39-4F87-A15D-598C2ED457AA}" type="presOf" srcId="{B09F9DB0-AA2F-4337-9A62-4449D4D70A18}" destId="{A721C1A0-F0FC-451D-8819-ED153F8AC0A3}" srcOrd="0" destOrd="0" presId="urn:microsoft.com/office/officeart/2005/8/layout/orgChart1"/>
    <dgm:cxn modelId="{C3912947-50F4-4EC3-B560-F0FECF792B34}" srcId="{D84C90E3-913E-4AAB-AA82-08E7B7B37445}" destId="{E32D4E63-D387-42AA-BCA7-5DCBF1771375}" srcOrd="0" destOrd="0" parTransId="{BB2B74BD-77A1-42F8-9C09-C066D8E36575}" sibTransId="{55A1D4E5-3ED1-4238-AD17-1778C2F65573}"/>
    <dgm:cxn modelId="{EB48897B-E71C-4BB5-9426-1A729A944316}" srcId="{093B018F-2D36-42CA-BDCA-4F1B524CE3E0}" destId="{CFDFED9E-EC21-435E-BA66-8258D2C44D8A}" srcOrd="0" destOrd="0" parTransId="{91573F5D-A569-4853-94D1-B697CC267167}" sibTransId="{4A2637B0-4C99-422F-8C93-73CE11BECD5D}"/>
    <dgm:cxn modelId="{65219526-8D5D-43DE-8021-1A0FEA97A350}" type="presOf" srcId="{D20FC1B1-8814-478C-A91F-4D01E66C4754}" destId="{978DC1E5-BC84-417F-AE82-5F0FE4C103CC}" srcOrd="1" destOrd="0" presId="urn:microsoft.com/office/officeart/2005/8/layout/orgChart1"/>
    <dgm:cxn modelId="{BE350B11-4510-43F5-9BDC-D98FC1ABA0FD}" type="presOf" srcId="{E9F48ABE-54DE-444F-8886-BE58DADE03C1}" destId="{998A02FB-0FB5-483B-96F5-B96BAD14B52B}" srcOrd="1" destOrd="0" presId="urn:microsoft.com/office/officeart/2005/8/layout/orgChart1"/>
    <dgm:cxn modelId="{DC0C5B4E-22CB-42E0-8FC7-11FBE2BE1225}" type="presOf" srcId="{91573F5D-A569-4853-94D1-B697CC267167}" destId="{EA35A26F-1FCC-4B6C-876A-ABB146BEDB5F}" srcOrd="0" destOrd="0" presId="urn:microsoft.com/office/officeart/2005/8/layout/orgChart1"/>
    <dgm:cxn modelId="{CB725DBA-D648-4523-B9D7-CD9A55E68A6B}" type="presOf" srcId="{44D0DE39-0736-4ECA-8CA6-71608C65E9F5}" destId="{36193CE4-1CFF-4F82-8BD2-042F610F954C}" srcOrd="0" destOrd="0" presId="urn:microsoft.com/office/officeart/2005/8/layout/orgChart1"/>
    <dgm:cxn modelId="{EAFC1821-6F1E-438F-B120-616D81964E8F}" type="presOf" srcId="{CFDFED9E-EC21-435E-BA66-8258D2C44D8A}" destId="{306A608F-0DBC-471E-8576-001DFB99F426}" srcOrd="0" destOrd="0" presId="urn:microsoft.com/office/officeart/2005/8/layout/orgChart1"/>
    <dgm:cxn modelId="{85DFF20D-CB9A-4CB6-845B-FA35FC183667}" type="presOf" srcId="{C5C8A037-DE23-4BE8-9139-9D7368045D4B}" destId="{4EE7F9BD-45FC-4253-880C-9FFA82AEFD79}" srcOrd="1" destOrd="0" presId="urn:microsoft.com/office/officeart/2005/8/layout/orgChart1"/>
    <dgm:cxn modelId="{2BA11DD4-3A12-4E9C-BDE9-9570E1C0CC79}" type="presOf" srcId="{BB2B74BD-77A1-42F8-9C09-C066D8E36575}" destId="{C1C9F65A-D73C-48E3-B255-446380B984D4}" srcOrd="0" destOrd="0" presId="urn:microsoft.com/office/officeart/2005/8/layout/orgChart1"/>
    <dgm:cxn modelId="{F3403629-2AEC-4FFA-86BA-C75853100239}" type="presOf" srcId="{BEFC5372-A307-4D76-8B77-553737BA423D}" destId="{458BE73E-132C-4467-BB4F-8CF321378647}" srcOrd="1" destOrd="0" presId="urn:microsoft.com/office/officeart/2005/8/layout/orgChart1"/>
    <dgm:cxn modelId="{75328DBF-C873-488C-B429-2D755BF4F630}" type="presOf" srcId="{1D1F12B5-FB0D-4C26-ABEF-F204DA72980D}" destId="{66AD8FAE-5B62-4283-AC7F-A2CD13081142}" srcOrd="1" destOrd="0" presId="urn:microsoft.com/office/officeart/2005/8/layout/orgChart1"/>
    <dgm:cxn modelId="{307D682E-CB1D-4C6B-97B1-623BB1717410}" type="presOf" srcId="{4234B160-C50A-4174-BE30-C1D58AC4A6A0}" destId="{85B4323F-E8A1-4A57-B4DB-179944BE26FC}" srcOrd="0" destOrd="0" presId="urn:microsoft.com/office/officeart/2005/8/layout/orgChart1"/>
    <dgm:cxn modelId="{3A447DE0-D296-424C-822D-7B06B72B84FC}" type="presOf" srcId="{093B018F-2D36-42CA-BDCA-4F1B524CE3E0}" destId="{6698634D-0F8B-42C2-A372-E7C758ECA540}" srcOrd="0" destOrd="0" presId="urn:microsoft.com/office/officeart/2005/8/layout/orgChart1"/>
    <dgm:cxn modelId="{DBF40AE8-18FC-43F7-B882-BA62FACBD489}" type="presOf" srcId="{91A56842-D5FA-4BCC-A4D6-9D8976B7C992}" destId="{33C1D4E6-276A-4D2F-83D5-717CF0134B84}" srcOrd="0" destOrd="0" presId="urn:microsoft.com/office/officeart/2005/8/layout/orgChart1"/>
    <dgm:cxn modelId="{C8D675A2-C953-46A0-9BFC-87108BDAE5F7}" srcId="{D84C90E3-913E-4AAB-AA82-08E7B7B37445}" destId="{C5C8A037-DE23-4BE8-9139-9D7368045D4B}" srcOrd="1" destOrd="0" parTransId="{03D2555C-6FFF-4B09-A244-13E099A6996E}" sibTransId="{70EE9C68-0364-44D5-995D-128B0BCCB1B2}"/>
    <dgm:cxn modelId="{0E479A67-C88D-4D0C-B680-3784BFD76B72}" type="presOf" srcId="{1D1F12B5-FB0D-4C26-ABEF-F204DA72980D}" destId="{8A3C91CC-568C-443B-A423-8E7FF693CD64}" srcOrd="0" destOrd="0" presId="urn:microsoft.com/office/officeart/2005/8/layout/orgChart1"/>
    <dgm:cxn modelId="{7361A7ED-CE3E-423F-9544-64C9CE1202D6}" type="presOf" srcId="{55002708-F132-4819-BE0B-67C70195EF36}" destId="{22E58A37-DB11-4960-BFA8-6372C97395F0}" srcOrd="0" destOrd="0" presId="urn:microsoft.com/office/officeart/2005/8/layout/orgChart1"/>
    <dgm:cxn modelId="{3FD68269-AC1E-424C-A088-401E981BD65A}" type="presOf" srcId="{5F7F427B-63B9-4601-8310-299AA0E81D69}" destId="{E55EBBA5-F86F-4722-B11A-83918F9708E0}" srcOrd="0" destOrd="0" presId="urn:microsoft.com/office/officeart/2005/8/layout/orgChart1"/>
    <dgm:cxn modelId="{B4C5E2F8-9C8D-4B39-8757-B53CAC795976}" type="presOf" srcId="{BEFC5372-A307-4D76-8B77-553737BA423D}" destId="{0C2D8F9C-4767-4F1B-91A8-9FF81E4221B1}" srcOrd="0" destOrd="0" presId="urn:microsoft.com/office/officeart/2005/8/layout/orgChart1"/>
    <dgm:cxn modelId="{BFAEA741-469B-4127-AB7F-3CBB1CD91074}" type="presParOf" srcId="{FA0E3F10-6D4D-4840-9B37-84A4DE549828}" destId="{704AC0EF-46F2-432C-9EA8-4A108261F3F8}" srcOrd="0" destOrd="0" presId="urn:microsoft.com/office/officeart/2005/8/layout/orgChart1"/>
    <dgm:cxn modelId="{22199B5F-4C63-4DC3-9EB0-0A9D84C1E7DD}" type="presParOf" srcId="{704AC0EF-46F2-432C-9EA8-4A108261F3F8}" destId="{3B497357-7868-46BC-95B9-E545EAF679F3}" srcOrd="0" destOrd="0" presId="urn:microsoft.com/office/officeart/2005/8/layout/orgChart1"/>
    <dgm:cxn modelId="{354DD7D7-DA68-4825-AADD-29BDB9DD60A6}" type="presParOf" srcId="{3B497357-7868-46BC-95B9-E545EAF679F3}" destId="{85B4323F-E8A1-4A57-B4DB-179944BE26FC}" srcOrd="0" destOrd="0" presId="urn:microsoft.com/office/officeart/2005/8/layout/orgChart1"/>
    <dgm:cxn modelId="{6E811645-4824-4860-8B71-936FF00E0982}" type="presParOf" srcId="{3B497357-7868-46BC-95B9-E545EAF679F3}" destId="{8C40C023-42E3-42A8-800C-4EB1AC984155}" srcOrd="1" destOrd="0" presId="urn:microsoft.com/office/officeart/2005/8/layout/orgChart1"/>
    <dgm:cxn modelId="{DED08F73-DF5C-4ECD-BD59-D2EED73E9531}" type="presParOf" srcId="{704AC0EF-46F2-432C-9EA8-4A108261F3F8}" destId="{22F3F7B3-2890-47FC-9B27-DD12A796B849}" srcOrd="1" destOrd="0" presId="urn:microsoft.com/office/officeart/2005/8/layout/orgChart1"/>
    <dgm:cxn modelId="{BF5060A7-3221-46DA-8DE6-A5AA135A23A6}" type="presParOf" srcId="{22F3F7B3-2890-47FC-9B27-DD12A796B849}" destId="{7F436311-4DF9-4534-9310-A8FD13E1E22F}" srcOrd="0" destOrd="0" presId="urn:microsoft.com/office/officeart/2005/8/layout/orgChart1"/>
    <dgm:cxn modelId="{538B2C4F-F76B-46B8-9EBE-D8025E00E650}" type="presParOf" srcId="{22F3F7B3-2890-47FC-9B27-DD12A796B849}" destId="{69A663EF-AD64-49FC-9A68-C28B1C46254E}" srcOrd="1" destOrd="0" presId="urn:microsoft.com/office/officeart/2005/8/layout/orgChart1"/>
    <dgm:cxn modelId="{8BBBD274-C64E-4F35-83E8-717A5AF8A1D8}" type="presParOf" srcId="{69A663EF-AD64-49FC-9A68-C28B1C46254E}" destId="{32986BE0-BC02-4B8F-B10E-9B6CBA763503}" srcOrd="0" destOrd="0" presId="urn:microsoft.com/office/officeart/2005/8/layout/orgChart1"/>
    <dgm:cxn modelId="{BCE9AE4E-F7FB-4001-AE5E-F465736F18E4}" type="presParOf" srcId="{32986BE0-BC02-4B8F-B10E-9B6CBA763503}" destId="{6698634D-0F8B-42C2-A372-E7C758ECA540}" srcOrd="0" destOrd="0" presId="urn:microsoft.com/office/officeart/2005/8/layout/orgChart1"/>
    <dgm:cxn modelId="{002DFD27-9A15-407E-B707-D3BF92CEC2B0}" type="presParOf" srcId="{32986BE0-BC02-4B8F-B10E-9B6CBA763503}" destId="{9D48B96A-9289-4574-9497-B939544E69C4}" srcOrd="1" destOrd="0" presId="urn:microsoft.com/office/officeart/2005/8/layout/orgChart1"/>
    <dgm:cxn modelId="{4529BA52-005C-4924-B625-3CA008376D31}" type="presParOf" srcId="{69A663EF-AD64-49FC-9A68-C28B1C46254E}" destId="{2F6109C5-621B-463F-8F59-2EADAF20CE4D}" srcOrd="1" destOrd="0" presId="urn:microsoft.com/office/officeart/2005/8/layout/orgChart1"/>
    <dgm:cxn modelId="{626F2E27-7FFF-4632-95EC-7BB62A07FEEC}" type="presParOf" srcId="{2F6109C5-621B-463F-8F59-2EADAF20CE4D}" destId="{EA35A26F-1FCC-4B6C-876A-ABB146BEDB5F}" srcOrd="0" destOrd="0" presId="urn:microsoft.com/office/officeart/2005/8/layout/orgChart1"/>
    <dgm:cxn modelId="{E33C29A2-62DF-4418-958B-E15F6F6BA54F}" type="presParOf" srcId="{2F6109C5-621B-463F-8F59-2EADAF20CE4D}" destId="{01D4DB5C-00D2-4725-AE1A-D9C0F542F310}" srcOrd="1" destOrd="0" presId="urn:microsoft.com/office/officeart/2005/8/layout/orgChart1"/>
    <dgm:cxn modelId="{BCA2BF31-5014-4A1D-BDB7-5B6A5A008B95}" type="presParOf" srcId="{01D4DB5C-00D2-4725-AE1A-D9C0F542F310}" destId="{12C901EC-18B1-4936-A58A-A0D792ED06EB}" srcOrd="0" destOrd="0" presId="urn:microsoft.com/office/officeart/2005/8/layout/orgChart1"/>
    <dgm:cxn modelId="{D4A8E1AF-DC31-4E0B-8B9B-D36405E1B1AB}" type="presParOf" srcId="{12C901EC-18B1-4936-A58A-A0D792ED06EB}" destId="{306A608F-0DBC-471E-8576-001DFB99F426}" srcOrd="0" destOrd="0" presId="urn:microsoft.com/office/officeart/2005/8/layout/orgChart1"/>
    <dgm:cxn modelId="{9C263F93-8B85-4E14-BCDC-25BD923E7804}" type="presParOf" srcId="{12C901EC-18B1-4936-A58A-A0D792ED06EB}" destId="{9FA5A55B-1DC1-4D3E-81E0-F4F917D287D6}" srcOrd="1" destOrd="0" presId="urn:microsoft.com/office/officeart/2005/8/layout/orgChart1"/>
    <dgm:cxn modelId="{3E363ED7-8634-4C12-8520-1FC013DFC1F6}" type="presParOf" srcId="{01D4DB5C-00D2-4725-AE1A-D9C0F542F310}" destId="{662352AB-D0AF-4687-B518-F11E0D8A241B}" srcOrd="1" destOrd="0" presId="urn:microsoft.com/office/officeart/2005/8/layout/orgChart1"/>
    <dgm:cxn modelId="{5F6A0406-A75A-45FD-9002-6BB330DA1164}" type="presParOf" srcId="{662352AB-D0AF-4687-B518-F11E0D8A241B}" destId="{E55EBBA5-F86F-4722-B11A-83918F9708E0}" srcOrd="0" destOrd="0" presId="urn:microsoft.com/office/officeart/2005/8/layout/orgChart1"/>
    <dgm:cxn modelId="{2D941902-7257-485A-941E-BF641DF008B3}" type="presParOf" srcId="{662352AB-D0AF-4687-B518-F11E0D8A241B}" destId="{3470A0BA-8401-453C-9C3E-404E5A7588FA}" srcOrd="1" destOrd="0" presId="urn:microsoft.com/office/officeart/2005/8/layout/orgChart1"/>
    <dgm:cxn modelId="{62CED534-139D-4D8E-A963-B75409C0862B}" type="presParOf" srcId="{3470A0BA-8401-453C-9C3E-404E5A7588FA}" destId="{BC79BA5E-38EC-43D6-8FB2-C85CBCE0FE9D}" srcOrd="0" destOrd="0" presId="urn:microsoft.com/office/officeart/2005/8/layout/orgChart1"/>
    <dgm:cxn modelId="{8E833083-4725-447B-885E-4069C5340F7E}" type="presParOf" srcId="{BC79BA5E-38EC-43D6-8FB2-C85CBCE0FE9D}" destId="{938CB981-5CCF-4879-A288-DAF57DF782CD}" srcOrd="0" destOrd="0" presId="urn:microsoft.com/office/officeart/2005/8/layout/orgChart1"/>
    <dgm:cxn modelId="{EA445135-963D-4BA2-BAB0-D7698BC973A5}" type="presParOf" srcId="{BC79BA5E-38EC-43D6-8FB2-C85CBCE0FE9D}" destId="{D0EE97C7-AA16-40D7-8249-ACD699AE77E9}" srcOrd="1" destOrd="0" presId="urn:microsoft.com/office/officeart/2005/8/layout/orgChart1"/>
    <dgm:cxn modelId="{6C64913B-D541-477F-A433-D3E85AA09088}" type="presParOf" srcId="{3470A0BA-8401-453C-9C3E-404E5A7588FA}" destId="{E4E12B9D-E4EF-42D3-9962-5172375C7CBD}" srcOrd="1" destOrd="0" presId="urn:microsoft.com/office/officeart/2005/8/layout/orgChart1"/>
    <dgm:cxn modelId="{82E3412B-9526-4E38-A515-359C865C5140}" type="presParOf" srcId="{E4E12B9D-E4EF-42D3-9962-5172375C7CBD}" destId="{C1C9F65A-D73C-48E3-B255-446380B984D4}" srcOrd="0" destOrd="0" presId="urn:microsoft.com/office/officeart/2005/8/layout/orgChart1"/>
    <dgm:cxn modelId="{20057EE8-30FF-42C3-BE9F-5D520D4F5EFC}" type="presParOf" srcId="{E4E12B9D-E4EF-42D3-9962-5172375C7CBD}" destId="{ECB09C43-B47B-4EE0-959F-FA198AEEA98D}" srcOrd="1" destOrd="0" presId="urn:microsoft.com/office/officeart/2005/8/layout/orgChart1"/>
    <dgm:cxn modelId="{1A29A063-5EDC-426A-A9DE-841837C8F419}" type="presParOf" srcId="{ECB09C43-B47B-4EE0-959F-FA198AEEA98D}" destId="{AC1B59D9-1BCC-4427-A782-2E61FB06E5C1}" srcOrd="0" destOrd="0" presId="urn:microsoft.com/office/officeart/2005/8/layout/orgChart1"/>
    <dgm:cxn modelId="{984E2F7D-5C9D-45DD-95BB-DBDF676E327D}" type="presParOf" srcId="{AC1B59D9-1BCC-4427-A782-2E61FB06E5C1}" destId="{B4281386-1687-4C08-9A2C-52E3C8978820}" srcOrd="0" destOrd="0" presId="urn:microsoft.com/office/officeart/2005/8/layout/orgChart1"/>
    <dgm:cxn modelId="{BE8B10FA-42C3-48F7-9713-85FD1D59E36F}" type="presParOf" srcId="{AC1B59D9-1BCC-4427-A782-2E61FB06E5C1}" destId="{5934250E-D969-493B-B403-C410023E67E6}" srcOrd="1" destOrd="0" presId="urn:microsoft.com/office/officeart/2005/8/layout/orgChart1"/>
    <dgm:cxn modelId="{A7AF5296-BE06-4804-935D-57A1F870E0E9}" type="presParOf" srcId="{ECB09C43-B47B-4EE0-959F-FA198AEEA98D}" destId="{1900A348-EA92-45AD-B7F2-C6A4AB608EF1}" srcOrd="1" destOrd="0" presId="urn:microsoft.com/office/officeart/2005/8/layout/orgChart1"/>
    <dgm:cxn modelId="{F404951A-63E7-42B1-801E-DE7D19CEA247}" type="presParOf" srcId="{1900A348-EA92-45AD-B7F2-C6A4AB608EF1}" destId="{22E58A37-DB11-4960-BFA8-6372C97395F0}" srcOrd="0" destOrd="0" presId="urn:microsoft.com/office/officeart/2005/8/layout/orgChart1"/>
    <dgm:cxn modelId="{2B568222-C77B-4A3E-99FA-92B8BA045458}" type="presParOf" srcId="{1900A348-EA92-45AD-B7F2-C6A4AB608EF1}" destId="{C32B85D1-7FE3-473E-A1A0-825E646BB850}" srcOrd="1" destOrd="0" presId="urn:microsoft.com/office/officeart/2005/8/layout/orgChart1"/>
    <dgm:cxn modelId="{25B1888C-35BF-4B95-9A7F-8F995E7ABDB9}" type="presParOf" srcId="{C32B85D1-7FE3-473E-A1A0-825E646BB850}" destId="{3690A32E-7176-4ECA-9DFD-1CCAC5A7E9F4}" srcOrd="0" destOrd="0" presId="urn:microsoft.com/office/officeart/2005/8/layout/orgChart1"/>
    <dgm:cxn modelId="{5AB29246-8789-4CC7-8BF1-B14D8C45A36F}" type="presParOf" srcId="{3690A32E-7176-4ECA-9DFD-1CCAC5A7E9F4}" destId="{1EB120A8-3978-49EA-AF64-31F42A78A2AD}" srcOrd="0" destOrd="0" presId="urn:microsoft.com/office/officeart/2005/8/layout/orgChart1"/>
    <dgm:cxn modelId="{6C12001B-63DB-4FC7-BB7E-2E33F6DD7107}" type="presParOf" srcId="{3690A32E-7176-4ECA-9DFD-1CCAC5A7E9F4}" destId="{998A02FB-0FB5-483B-96F5-B96BAD14B52B}" srcOrd="1" destOrd="0" presId="urn:microsoft.com/office/officeart/2005/8/layout/orgChart1"/>
    <dgm:cxn modelId="{ADABE621-DE8E-4834-9FBA-B38C942A65FA}" type="presParOf" srcId="{C32B85D1-7FE3-473E-A1A0-825E646BB850}" destId="{3D5197FA-DB17-4C3E-99A4-2B92FBD903C7}" srcOrd="1" destOrd="0" presId="urn:microsoft.com/office/officeart/2005/8/layout/orgChart1"/>
    <dgm:cxn modelId="{9FB5C0DA-FA2D-491E-8886-32E78656D6D8}" type="presParOf" srcId="{C32B85D1-7FE3-473E-A1A0-825E646BB850}" destId="{629243D8-3195-4D30-9F8D-755AD524E2D4}" srcOrd="2" destOrd="0" presId="urn:microsoft.com/office/officeart/2005/8/layout/orgChart1"/>
    <dgm:cxn modelId="{AF86A392-ADEE-4E29-8274-44D32118F0C0}" type="presParOf" srcId="{ECB09C43-B47B-4EE0-959F-FA198AEEA98D}" destId="{B1320E4F-64C0-465A-9197-09871630B400}" srcOrd="2" destOrd="0" presId="urn:microsoft.com/office/officeart/2005/8/layout/orgChart1"/>
    <dgm:cxn modelId="{97994901-181D-49FF-9868-234BD2F60816}" type="presParOf" srcId="{E4E12B9D-E4EF-42D3-9962-5172375C7CBD}" destId="{7D784517-EA25-48F2-9617-14DB7BACE287}" srcOrd="2" destOrd="0" presId="urn:microsoft.com/office/officeart/2005/8/layout/orgChart1"/>
    <dgm:cxn modelId="{6F72A9EC-75BC-4248-9F0E-36F0D1E3A5CA}" type="presParOf" srcId="{E4E12B9D-E4EF-42D3-9962-5172375C7CBD}" destId="{0AE599C7-55D6-4526-B8C7-869BF708E240}" srcOrd="3" destOrd="0" presId="urn:microsoft.com/office/officeart/2005/8/layout/orgChart1"/>
    <dgm:cxn modelId="{4EDFFB84-B702-4E3A-A0AB-7C351E5845B4}" type="presParOf" srcId="{0AE599C7-55D6-4526-B8C7-869BF708E240}" destId="{FAE08C25-410A-43F1-BC14-2EA80E85FAD9}" srcOrd="0" destOrd="0" presId="urn:microsoft.com/office/officeart/2005/8/layout/orgChart1"/>
    <dgm:cxn modelId="{B2E7661A-8978-4079-B072-BA75A42B4C81}" type="presParOf" srcId="{FAE08C25-410A-43F1-BC14-2EA80E85FAD9}" destId="{4F2EC613-C70D-4DC0-96FF-8025283170E6}" srcOrd="0" destOrd="0" presId="urn:microsoft.com/office/officeart/2005/8/layout/orgChart1"/>
    <dgm:cxn modelId="{5965C11D-0F5C-4361-9B83-9CCE65CBB2AA}" type="presParOf" srcId="{FAE08C25-410A-43F1-BC14-2EA80E85FAD9}" destId="{4EE7F9BD-45FC-4253-880C-9FFA82AEFD79}" srcOrd="1" destOrd="0" presId="urn:microsoft.com/office/officeart/2005/8/layout/orgChart1"/>
    <dgm:cxn modelId="{0D1B9C17-B2B4-421C-AD40-4A250E2D10BA}" type="presParOf" srcId="{0AE599C7-55D6-4526-B8C7-869BF708E240}" destId="{D036E513-E2A8-416B-B15C-9556631A0289}" srcOrd="1" destOrd="0" presId="urn:microsoft.com/office/officeart/2005/8/layout/orgChart1"/>
    <dgm:cxn modelId="{FDA7FC80-1AF8-47E3-B741-288CF8EC0301}" type="presParOf" srcId="{D036E513-E2A8-416B-B15C-9556631A0289}" destId="{33C1D4E6-276A-4D2F-83D5-717CF0134B84}" srcOrd="0" destOrd="0" presId="urn:microsoft.com/office/officeart/2005/8/layout/orgChart1"/>
    <dgm:cxn modelId="{C2BCFA1B-2F14-455F-A0A7-AD22D99DBFD8}" type="presParOf" srcId="{D036E513-E2A8-416B-B15C-9556631A0289}" destId="{404E7528-6575-46FC-BB96-4822A7AC4846}" srcOrd="1" destOrd="0" presId="urn:microsoft.com/office/officeart/2005/8/layout/orgChart1"/>
    <dgm:cxn modelId="{C62253BB-96E9-4E62-9C32-330ABE78E503}" type="presParOf" srcId="{404E7528-6575-46FC-BB96-4822A7AC4846}" destId="{9D02305E-C30D-4B66-8E18-E00CCCE7E752}" srcOrd="0" destOrd="0" presId="urn:microsoft.com/office/officeart/2005/8/layout/orgChart1"/>
    <dgm:cxn modelId="{F8398439-DF9A-420B-BEE1-250FB3EC4FA0}" type="presParOf" srcId="{9D02305E-C30D-4B66-8E18-E00CCCE7E752}" destId="{CCC6E2C1-0741-4355-A001-87E199F6CCD8}" srcOrd="0" destOrd="0" presId="urn:microsoft.com/office/officeart/2005/8/layout/orgChart1"/>
    <dgm:cxn modelId="{976561A8-2972-4883-844E-741DDE2E5815}" type="presParOf" srcId="{9D02305E-C30D-4B66-8E18-E00CCCE7E752}" destId="{978DC1E5-BC84-417F-AE82-5F0FE4C103CC}" srcOrd="1" destOrd="0" presId="urn:microsoft.com/office/officeart/2005/8/layout/orgChart1"/>
    <dgm:cxn modelId="{51C9529D-5680-48BC-AD71-F52C8A87FE05}" type="presParOf" srcId="{404E7528-6575-46FC-BB96-4822A7AC4846}" destId="{D205F11D-C252-4730-BF59-9BF2049A1FD9}" srcOrd="1" destOrd="0" presId="urn:microsoft.com/office/officeart/2005/8/layout/orgChart1"/>
    <dgm:cxn modelId="{7F2D4FD6-3E34-4ADA-8707-2E4E47209BBE}" type="presParOf" srcId="{404E7528-6575-46FC-BB96-4822A7AC4846}" destId="{31443EC6-8012-4128-93C7-F3B2942933B0}" srcOrd="2" destOrd="0" presId="urn:microsoft.com/office/officeart/2005/8/layout/orgChart1"/>
    <dgm:cxn modelId="{98790E50-0E5E-45EE-9967-CA158EF18309}" type="presParOf" srcId="{0AE599C7-55D6-4526-B8C7-869BF708E240}" destId="{30D25786-5813-486B-8E95-C259272E8462}" srcOrd="2" destOrd="0" presId="urn:microsoft.com/office/officeart/2005/8/layout/orgChart1"/>
    <dgm:cxn modelId="{86BE606C-E872-430A-ABB1-498D7C8A8C49}" type="presParOf" srcId="{3470A0BA-8401-453C-9C3E-404E5A7588FA}" destId="{9E59684E-341E-4250-995E-94A0639DEF84}" srcOrd="2" destOrd="0" presId="urn:microsoft.com/office/officeart/2005/8/layout/orgChart1"/>
    <dgm:cxn modelId="{70BDBFA2-5279-4CDD-8AEA-25589E49CF81}" type="presParOf" srcId="{01D4DB5C-00D2-4725-AE1A-D9C0F542F310}" destId="{F1450310-4F09-4010-87C4-FB4FBA7BAE11}" srcOrd="2" destOrd="0" presId="urn:microsoft.com/office/officeart/2005/8/layout/orgChart1"/>
    <dgm:cxn modelId="{86302923-99E5-4239-B0FE-F8E0474E462A}" type="presParOf" srcId="{69A663EF-AD64-49FC-9A68-C28B1C46254E}" destId="{7F7BD39B-E3B6-4A35-8EDD-E194CF664CF9}" srcOrd="2" destOrd="0" presId="urn:microsoft.com/office/officeart/2005/8/layout/orgChart1"/>
    <dgm:cxn modelId="{E761F708-32AE-4A60-8FE7-B4A7B4A12511}" type="presParOf" srcId="{22F3F7B3-2890-47FC-9B27-DD12A796B849}" destId="{A58ABC59-6594-4D08-95CE-17DB063A7256}" srcOrd="2" destOrd="0" presId="urn:microsoft.com/office/officeart/2005/8/layout/orgChart1"/>
    <dgm:cxn modelId="{CCA1BD4E-CDD3-4A8E-B0E2-D696FDE4FCAA}" type="presParOf" srcId="{22F3F7B3-2890-47FC-9B27-DD12A796B849}" destId="{202E66BE-493D-49B7-9C62-EDF6A8EA85A4}" srcOrd="3" destOrd="0" presId="urn:microsoft.com/office/officeart/2005/8/layout/orgChart1"/>
    <dgm:cxn modelId="{2B59B8AE-4CF5-4474-B2C7-0852198FB899}" type="presParOf" srcId="{202E66BE-493D-49B7-9C62-EDF6A8EA85A4}" destId="{171DA89B-03A8-4AED-A1F3-A15ECDE36212}" srcOrd="0" destOrd="0" presId="urn:microsoft.com/office/officeart/2005/8/layout/orgChart1"/>
    <dgm:cxn modelId="{166CE9F7-EB4A-4E8D-8FD1-BEE5477A783E}" type="presParOf" srcId="{171DA89B-03A8-4AED-A1F3-A15ECDE36212}" destId="{FDABB5EE-6D64-450B-9C60-B6C97D6D872B}" srcOrd="0" destOrd="0" presId="urn:microsoft.com/office/officeart/2005/8/layout/orgChart1"/>
    <dgm:cxn modelId="{F891A0B6-B44C-4FA1-8502-AE1892570AE4}" type="presParOf" srcId="{171DA89B-03A8-4AED-A1F3-A15ECDE36212}" destId="{EB5989AD-ACD0-451A-800B-3A8A6F17031F}" srcOrd="1" destOrd="0" presId="urn:microsoft.com/office/officeart/2005/8/layout/orgChart1"/>
    <dgm:cxn modelId="{A29A40D3-4B6D-42AC-8CBC-848BDFA598FD}" type="presParOf" srcId="{202E66BE-493D-49B7-9C62-EDF6A8EA85A4}" destId="{8ACDDA13-A9BA-4A12-AA61-4F4C511C91D9}" srcOrd="1" destOrd="0" presId="urn:microsoft.com/office/officeart/2005/8/layout/orgChart1"/>
    <dgm:cxn modelId="{A0F10EA5-CCB4-48C2-8274-0805A7A7D767}" type="presParOf" srcId="{8ACDDA13-A9BA-4A12-AA61-4F4C511C91D9}" destId="{114B0194-7FCD-4416-A62C-1D27F9C88CC4}" srcOrd="0" destOrd="0" presId="urn:microsoft.com/office/officeart/2005/8/layout/orgChart1"/>
    <dgm:cxn modelId="{541E7650-FC16-485A-A1E3-73415D71C118}" type="presParOf" srcId="{8ACDDA13-A9BA-4A12-AA61-4F4C511C91D9}" destId="{163688AA-19F8-48BA-9CB6-32213B108404}" srcOrd="1" destOrd="0" presId="urn:microsoft.com/office/officeart/2005/8/layout/orgChart1"/>
    <dgm:cxn modelId="{549A5A54-E113-459A-B1A6-72B91144E4EB}" type="presParOf" srcId="{163688AA-19F8-48BA-9CB6-32213B108404}" destId="{1B23CD02-2A01-4B0B-8C6C-A59406E57961}" srcOrd="0" destOrd="0" presId="urn:microsoft.com/office/officeart/2005/8/layout/orgChart1"/>
    <dgm:cxn modelId="{90CD20C2-E9F0-4B45-B18A-890018F19EB9}" type="presParOf" srcId="{1B23CD02-2A01-4B0B-8C6C-A59406E57961}" destId="{8A3C91CC-568C-443B-A423-8E7FF693CD64}" srcOrd="0" destOrd="0" presId="urn:microsoft.com/office/officeart/2005/8/layout/orgChart1"/>
    <dgm:cxn modelId="{02510CB1-101D-46BC-A672-B97786AB50EC}" type="presParOf" srcId="{1B23CD02-2A01-4B0B-8C6C-A59406E57961}" destId="{66AD8FAE-5B62-4283-AC7F-A2CD13081142}" srcOrd="1" destOrd="0" presId="urn:microsoft.com/office/officeart/2005/8/layout/orgChart1"/>
    <dgm:cxn modelId="{B8DAA19A-130B-45AC-831E-3C21AFCCAB84}" type="presParOf" srcId="{163688AA-19F8-48BA-9CB6-32213B108404}" destId="{ECA1E008-2BC5-4FAB-85EF-7961871F52E3}" srcOrd="1" destOrd="0" presId="urn:microsoft.com/office/officeart/2005/8/layout/orgChart1"/>
    <dgm:cxn modelId="{15AACD52-4D4D-4101-B098-211C68605E2D}" type="presParOf" srcId="{ECA1E008-2BC5-4FAB-85EF-7961871F52E3}" destId="{9AF6231E-0ECE-4CE1-AFBE-1FE19B64DB2B}" srcOrd="0" destOrd="0" presId="urn:microsoft.com/office/officeart/2005/8/layout/orgChart1"/>
    <dgm:cxn modelId="{39324D0C-D7E7-4DBA-BB51-6E0083D6B56C}" type="presParOf" srcId="{ECA1E008-2BC5-4FAB-85EF-7961871F52E3}" destId="{63757519-1FD0-4535-9910-E0D018BBFB10}" srcOrd="1" destOrd="0" presId="urn:microsoft.com/office/officeart/2005/8/layout/orgChart1"/>
    <dgm:cxn modelId="{13143364-B8F1-4F67-9F32-72223EE5DB6A}" type="presParOf" srcId="{63757519-1FD0-4535-9910-E0D018BBFB10}" destId="{3C10BD1F-C6FD-487B-9BB2-93258D42BAB5}" srcOrd="0" destOrd="0" presId="urn:microsoft.com/office/officeart/2005/8/layout/orgChart1"/>
    <dgm:cxn modelId="{74C7F83A-E74D-4E24-ACF5-D5EB420C5C6C}" type="presParOf" srcId="{3C10BD1F-C6FD-487B-9BB2-93258D42BAB5}" destId="{53307879-2BFE-4158-AEA7-4F91C4C4621A}" srcOrd="0" destOrd="0" presId="urn:microsoft.com/office/officeart/2005/8/layout/orgChart1"/>
    <dgm:cxn modelId="{7E9D36C3-0BC5-414A-A392-42288786B983}" type="presParOf" srcId="{3C10BD1F-C6FD-487B-9BB2-93258D42BAB5}" destId="{11414B05-C3E6-4F01-A364-4C9FFE69158F}" srcOrd="1" destOrd="0" presId="urn:microsoft.com/office/officeart/2005/8/layout/orgChart1"/>
    <dgm:cxn modelId="{86D1114A-A9E4-475C-858B-3F0E7D512D3A}" type="presParOf" srcId="{63757519-1FD0-4535-9910-E0D018BBFB10}" destId="{1D37853E-EBE9-443A-AB4C-1A367D0FD36F}" srcOrd="1" destOrd="0" presId="urn:microsoft.com/office/officeart/2005/8/layout/orgChart1"/>
    <dgm:cxn modelId="{A36D4265-9679-4C5B-A49F-F94537ED4840}" type="presParOf" srcId="{1D37853E-EBE9-443A-AB4C-1A367D0FD36F}" destId="{6EAAA3C1-8F77-45E1-8690-A3F698E16FE9}" srcOrd="0" destOrd="0" presId="urn:microsoft.com/office/officeart/2005/8/layout/orgChart1"/>
    <dgm:cxn modelId="{8B60716A-0A3C-426B-A777-482AA38857C0}" type="presParOf" srcId="{1D37853E-EBE9-443A-AB4C-1A367D0FD36F}" destId="{2B0A9B34-DE3F-4EDA-931A-F71694344559}" srcOrd="1" destOrd="0" presId="urn:microsoft.com/office/officeart/2005/8/layout/orgChart1"/>
    <dgm:cxn modelId="{A17D533D-395D-4973-8A82-84C419D8A316}" type="presParOf" srcId="{2B0A9B34-DE3F-4EDA-931A-F71694344559}" destId="{417E1A32-8366-4B15-B239-2395D026FF53}" srcOrd="0" destOrd="0" presId="urn:microsoft.com/office/officeart/2005/8/layout/orgChart1"/>
    <dgm:cxn modelId="{83C15BAE-4538-4970-AB99-D62565515F6F}" type="presParOf" srcId="{417E1A32-8366-4B15-B239-2395D026FF53}" destId="{0C2D8F9C-4767-4F1B-91A8-9FF81E4221B1}" srcOrd="0" destOrd="0" presId="urn:microsoft.com/office/officeart/2005/8/layout/orgChart1"/>
    <dgm:cxn modelId="{4047672C-5267-4549-8E53-C0E2BE40F2A3}" type="presParOf" srcId="{417E1A32-8366-4B15-B239-2395D026FF53}" destId="{458BE73E-132C-4467-BB4F-8CF321378647}" srcOrd="1" destOrd="0" presId="urn:microsoft.com/office/officeart/2005/8/layout/orgChart1"/>
    <dgm:cxn modelId="{106551A8-EA8F-4876-BCC4-897E2E7CB5B4}" type="presParOf" srcId="{2B0A9B34-DE3F-4EDA-931A-F71694344559}" destId="{84C4A093-BA3D-471D-A821-6737F3055F0C}" srcOrd="1" destOrd="0" presId="urn:microsoft.com/office/officeart/2005/8/layout/orgChart1"/>
    <dgm:cxn modelId="{BAF4F8D8-9CD6-426F-9490-0E7B9432F4E1}" type="presParOf" srcId="{2B0A9B34-DE3F-4EDA-931A-F71694344559}" destId="{9645FA36-9546-4576-B833-10C68B8FEFE3}" srcOrd="2" destOrd="0" presId="urn:microsoft.com/office/officeart/2005/8/layout/orgChart1"/>
    <dgm:cxn modelId="{D6D27436-A3DF-491A-A848-3FF7C621F19F}" type="presParOf" srcId="{63757519-1FD0-4535-9910-E0D018BBFB10}" destId="{E90B75A7-0B96-44B4-9CD6-E8495F3A5FB6}" srcOrd="2" destOrd="0" presId="urn:microsoft.com/office/officeart/2005/8/layout/orgChart1"/>
    <dgm:cxn modelId="{33D96205-2ACF-4B5D-9E53-8CF1E094E57E}" type="presParOf" srcId="{163688AA-19F8-48BA-9CB6-32213B108404}" destId="{85C8F091-0015-4956-945E-291A70EA14EC}" srcOrd="2" destOrd="0" presId="urn:microsoft.com/office/officeart/2005/8/layout/orgChart1"/>
    <dgm:cxn modelId="{965E89B7-60E4-4CF2-8FA8-8D6D80E32523}" type="presParOf" srcId="{8ACDDA13-A9BA-4A12-AA61-4F4C511C91D9}" destId="{D4895C39-A5D2-411A-805F-9DA1C43C886E}" srcOrd="2" destOrd="0" presId="urn:microsoft.com/office/officeart/2005/8/layout/orgChart1"/>
    <dgm:cxn modelId="{B1EE6157-D77B-4326-9EB7-2BEB9F0BDF38}" type="presParOf" srcId="{8ACDDA13-A9BA-4A12-AA61-4F4C511C91D9}" destId="{7D44811C-B782-40BF-9EC7-D6EEBA4EC46A}" srcOrd="3" destOrd="0" presId="urn:microsoft.com/office/officeart/2005/8/layout/orgChart1"/>
    <dgm:cxn modelId="{55CB385C-669C-453C-91FF-1FE4F43F5DBB}" type="presParOf" srcId="{7D44811C-B782-40BF-9EC7-D6EEBA4EC46A}" destId="{59345B61-DD1D-4F7F-ABB7-B5670ADCC4AD}" srcOrd="0" destOrd="0" presId="urn:microsoft.com/office/officeart/2005/8/layout/orgChart1"/>
    <dgm:cxn modelId="{2DBECF23-521C-44E2-9342-EAC4A8B31205}" type="presParOf" srcId="{59345B61-DD1D-4F7F-ABB7-B5670ADCC4AD}" destId="{A721C1A0-F0FC-451D-8819-ED153F8AC0A3}" srcOrd="0" destOrd="0" presId="urn:microsoft.com/office/officeart/2005/8/layout/orgChart1"/>
    <dgm:cxn modelId="{463D0EA4-A500-4ADE-9611-6AD3D0C3D4B9}" type="presParOf" srcId="{59345B61-DD1D-4F7F-ABB7-B5670ADCC4AD}" destId="{B702BD08-F811-4595-8807-56924790EBBB}" srcOrd="1" destOrd="0" presId="urn:microsoft.com/office/officeart/2005/8/layout/orgChart1"/>
    <dgm:cxn modelId="{D2D107B4-F2E2-4764-8067-57D17624D1AA}" type="presParOf" srcId="{7D44811C-B782-40BF-9EC7-D6EEBA4EC46A}" destId="{1FAFE906-FCB7-47BE-8D1C-42562E3DAC87}" srcOrd="1" destOrd="0" presId="urn:microsoft.com/office/officeart/2005/8/layout/orgChart1"/>
    <dgm:cxn modelId="{0AB8AC48-4CC9-4039-AA52-DDCE73B89527}" type="presParOf" srcId="{1FAFE906-FCB7-47BE-8D1C-42562E3DAC87}" destId="{8527B67A-38E7-48CA-8AAA-859D19101517}" srcOrd="0" destOrd="0" presId="urn:microsoft.com/office/officeart/2005/8/layout/orgChart1"/>
    <dgm:cxn modelId="{FBF7551D-2C19-47B1-AD25-C8E1A98F1A30}" type="presParOf" srcId="{1FAFE906-FCB7-47BE-8D1C-42562E3DAC87}" destId="{AC44FE5F-D9F5-4EFB-B44C-C0E784583884}" srcOrd="1" destOrd="0" presId="urn:microsoft.com/office/officeart/2005/8/layout/orgChart1"/>
    <dgm:cxn modelId="{DC58C011-500B-4823-A59D-AC9EF7E793AB}" type="presParOf" srcId="{AC44FE5F-D9F5-4EFB-B44C-C0E784583884}" destId="{8CB14985-29A3-4A49-9CCE-0A776F73EE83}" srcOrd="0" destOrd="0" presId="urn:microsoft.com/office/officeart/2005/8/layout/orgChart1"/>
    <dgm:cxn modelId="{17723FB6-51D1-4A7A-A2D6-8EBD66084C69}" type="presParOf" srcId="{8CB14985-29A3-4A49-9CCE-0A776F73EE83}" destId="{9CCA6CA7-3F21-4D93-BBF2-C9ECB1947D5A}" srcOrd="0" destOrd="0" presId="urn:microsoft.com/office/officeart/2005/8/layout/orgChart1"/>
    <dgm:cxn modelId="{0752003A-56EB-4E72-92F7-1D4F5D021BEB}" type="presParOf" srcId="{8CB14985-29A3-4A49-9CCE-0A776F73EE83}" destId="{F6161805-FE21-4014-ACD0-0C482EB31DCC}" srcOrd="1" destOrd="0" presId="urn:microsoft.com/office/officeart/2005/8/layout/orgChart1"/>
    <dgm:cxn modelId="{A111C786-0B0F-4F27-8780-2492B571BD5C}" type="presParOf" srcId="{AC44FE5F-D9F5-4EFB-B44C-C0E784583884}" destId="{5B8377D2-1AA0-4C8E-93B6-59E29D5E3FD2}" srcOrd="1" destOrd="0" presId="urn:microsoft.com/office/officeart/2005/8/layout/orgChart1"/>
    <dgm:cxn modelId="{57C45477-0EFE-47D7-B2CA-EE3840767298}" type="presParOf" srcId="{5B8377D2-1AA0-4C8E-93B6-59E29D5E3FD2}" destId="{36193CE4-1CFF-4F82-8BD2-042F610F954C}" srcOrd="0" destOrd="0" presId="urn:microsoft.com/office/officeart/2005/8/layout/orgChart1"/>
    <dgm:cxn modelId="{FB9A7F4E-9B57-4BCF-B58E-30810E66B1EF}" type="presParOf" srcId="{5B8377D2-1AA0-4C8E-93B6-59E29D5E3FD2}" destId="{9AE3CDE3-B145-4534-A3F8-AC69FD58DAA2}" srcOrd="1" destOrd="0" presId="urn:microsoft.com/office/officeart/2005/8/layout/orgChart1"/>
    <dgm:cxn modelId="{5DAABC4A-8E0A-4BFF-A2BF-FF315FBC1530}" type="presParOf" srcId="{9AE3CDE3-B145-4534-A3F8-AC69FD58DAA2}" destId="{6C8D8924-3935-4C20-A0A0-72584A11A5B9}" srcOrd="0" destOrd="0" presId="urn:microsoft.com/office/officeart/2005/8/layout/orgChart1"/>
    <dgm:cxn modelId="{6A7F08E8-E5DF-4A0B-A6FA-D1C5DB9E2B9B}" type="presParOf" srcId="{6C8D8924-3935-4C20-A0A0-72584A11A5B9}" destId="{749DDDC2-93E9-4A9C-BE45-BCF52C3067C0}" srcOrd="0" destOrd="0" presId="urn:microsoft.com/office/officeart/2005/8/layout/orgChart1"/>
    <dgm:cxn modelId="{02F3FE0F-A088-4637-904A-A576934B7A83}" type="presParOf" srcId="{6C8D8924-3935-4C20-A0A0-72584A11A5B9}" destId="{35186D0B-F7A3-4692-A286-EAD7CB1D782C}" srcOrd="1" destOrd="0" presId="urn:microsoft.com/office/officeart/2005/8/layout/orgChart1"/>
    <dgm:cxn modelId="{533E7DEC-00D4-4491-B692-8D5F6A35AE84}" type="presParOf" srcId="{9AE3CDE3-B145-4534-A3F8-AC69FD58DAA2}" destId="{C51DDFF0-C6E1-4DF5-A115-130B6FDE8971}" srcOrd="1" destOrd="0" presId="urn:microsoft.com/office/officeart/2005/8/layout/orgChart1"/>
    <dgm:cxn modelId="{BABF8BA5-81E5-42BD-A929-303FD241BAAB}" type="presParOf" srcId="{9AE3CDE3-B145-4534-A3F8-AC69FD58DAA2}" destId="{E0419702-35AB-4628-A631-F251F5390769}" srcOrd="2" destOrd="0" presId="urn:microsoft.com/office/officeart/2005/8/layout/orgChart1"/>
    <dgm:cxn modelId="{C8ACCA6F-B0E6-4B16-B2F9-A20E40B25CF7}" type="presParOf" srcId="{AC44FE5F-D9F5-4EFB-B44C-C0E784583884}" destId="{EA7B899F-B1F1-4229-9116-FAA9EDFC4917}" srcOrd="2" destOrd="0" presId="urn:microsoft.com/office/officeart/2005/8/layout/orgChart1"/>
    <dgm:cxn modelId="{008F8F70-3D2F-445C-8D05-4620F17FB18A}" type="presParOf" srcId="{7D44811C-B782-40BF-9EC7-D6EEBA4EC46A}" destId="{FB7E2AA6-8867-477D-91F6-B06CB0AAA025}" srcOrd="2" destOrd="0" presId="urn:microsoft.com/office/officeart/2005/8/layout/orgChart1"/>
    <dgm:cxn modelId="{8705AF21-A207-470B-8B81-320AFC83ED1F}" type="presParOf" srcId="{202E66BE-493D-49B7-9C62-EDF6A8EA85A4}" destId="{60F0BD12-84B6-447C-9668-E29DEC981B5E}" srcOrd="2" destOrd="0" presId="urn:microsoft.com/office/officeart/2005/8/layout/orgChart1"/>
    <dgm:cxn modelId="{4BFE998E-6AB2-444C-BC55-F3D9E33B6E96}" type="presParOf" srcId="{704AC0EF-46F2-432C-9EA8-4A108261F3F8}" destId="{A37632A5-6543-4F88-A74D-66BADC97696F}" srcOrd="2" destOrd="0" presId="urn:microsoft.com/office/officeart/2005/8/layout/orgChart1"/>
  </dgm:cxnLst>
  <dgm:bg>
    <a:noFill/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D31342-A6F6-44DE-91B8-3EEDFF17163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219DFAB-539C-4D67-914D-D9FA1BB3363A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Basement &amp; Ground Floor</a:t>
          </a:r>
          <a:endParaRPr lang="en-US" dirty="0"/>
        </a:p>
      </dgm:t>
    </dgm:pt>
    <dgm:pt modelId="{946E7DA9-00FB-4889-8B4E-A281DB9AD188}" type="parTrans" cxnId="{A1AAF631-337B-4D96-9E6B-DCF2AE92F3CF}">
      <dgm:prSet/>
      <dgm:spPr/>
      <dgm:t>
        <a:bodyPr/>
        <a:lstStyle/>
        <a:p>
          <a:endParaRPr lang="en-US"/>
        </a:p>
      </dgm:t>
    </dgm:pt>
    <dgm:pt modelId="{FB493156-384A-4630-A4C9-E4D478A313C4}" type="sibTrans" cxnId="{A1AAF631-337B-4D96-9E6B-DCF2AE92F3CF}">
      <dgm:prSet/>
      <dgm:spPr/>
      <dgm:t>
        <a:bodyPr/>
        <a:lstStyle/>
        <a:p>
          <a:endParaRPr lang="en-US"/>
        </a:p>
      </dgm:t>
    </dgm:pt>
    <dgm:pt modelId="{A1A9C540-7A5D-41A0-8E68-7186A04E7C16}">
      <dgm:prSet phldrT="[Text]"/>
      <dgm:spPr/>
      <dgm:t>
        <a:bodyPr/>
        <a:lstStyle/>
        <a:p>
          <a:r>
            <a:rPr lang="en-US" dirty="0" smtClean="0"/>
            <a:t>First Floor</a:t>
          </a:r>
          <a:endParaRPr lang="en-US" dirty="0"/>
        </a:p>
      </dgm:t>
    </dgm:pt>
    <dgm:pt modelId="{62083CE3-3CF3-4A03-A3A3-37666D6FD79E}" type="parTrans" cxnId="{6BBE3D0D-226A-4A77-9372-A30A2AEA05C0}">
      <dgm:prSet/>
      <dgm:spPr/>
      <dgm:t>
        <a:bodyPr/>
        <a:lstStyle/>
        <a:p>
          <a:endParaRPr lang="en-US"/>
        </a:p>
      </dgm:t>
    </dgm:pt>
    <dgm:pt modelId="{EFE4E9FE-F78E-4CA2-A0A1-0ADB5147AAF4}" type="sibTrans" cxnId="{6BBE3D0D-226A-4A77-9372-A30A2AEA05C0}">
      <dgm:prSet/>
      <dgm:spPr/>
      <dgm:t>
        <a:bodyPr/>
        <a:lstStyle/>
        <a:p>
          <a:endParaRPr lang="en-US"/>
        </a:p>
      </dgm:t>
    </dgm:pt>
    <dgm:pt modelId="{2D3C8225-0EF5-4996-922B-92EEA1CC21D0}" type="pres">
      <dgm:prSet presAssocID="{85D31342-A6F6-44DE-91B8-3EEDFF17163A}" presName="Name0" presStyleCnt="0">
        <dgm:presLayoutVars>
          <dgm:dir/>
          <dgm:animLvl val="lvl"/>
          <dgm:resizeHandles val="exact"/>
        </dgm:presLayoutVars>
      </dgm:prSet>
      <dgm:spPr/>
    </dgm:pt>
    <dgm:pt modelId="{04A54101-0671-4C8F-B71C-0DF18A354239}" type="pres">
      <dgm:prSet presAssocID="{5219DFAB-539C-4D67-914D-D9FA1BB3363A}" presName="parTxOnly" presStyleLbl="node1" presStyleIdx="0" presStyleCnt="2" custLinFactNeighborX="-535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83097-DF7A-4F7A-B381-0EC019824FFC}" type="pres">
      <dgm:prSet presAssocID="{FB493156-384A-4630-A4C9-E4D478A313C4}" presName="parTxOnlySpace" presStyleCnt="0"/>
      <dgm:spPr/>
    </dgm:pt>
    <dgm:pt modelId="{AAC4BB15-F8CF-4004-96E8-DD484BAFE96A}" type="pres">
      <dgm:prSet presAssocID="{A1A9C540-7A5D-41A0-8E68-7186A04E7C16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32D396-9133-4D33-9533-417F5F366158}" type="presOf" srcId="{5219DFAB-539C-4D67-914D-D9FA1BB3363A}" destId="{04A54101-0671-4C8F-B71C-0DF18A354239}" srcOrd="0" destOrd="0" presId="urn:microsoft.com/office/officeart/2005/8/layout/chevron1"/>
    <dgm:cxn modelId="{A1AAF631-337B-4D96-9E6B-DCF2AE92F3CF}" srcId="{85D31342-A6F6-44DE-91B8-3EEDFF17163A}" destId="{5219DFAB-539C-4D67-914D-D9FA1BB3363A}" srcOrd="0" destOrd="0" parTransId="{946E7DA9-00FB-4889-8B4E-A281DB9AD188}" sibTransId="{FB493156-384A-4630-A4C9-E4D478A313C4}"/>
    <dgm:cxn modelId="{6BBE3D0D-226A-4A77-9372-A30A2AEA05C0}" srcId="{85D31342-A6F6-44DE-91B8-3EEDFF17163A}" destId="{A1A9C540-7A5D-41A0-8E68-7186A04E7C16}" srcOrd="1" destOrd="0" parTransId="{62083CE3-3CF3-4A03-A3A3-37666D6FD79E}" sibTransId="{EFE4E9FE-F78E-4CA2-A0A1-0ADB5147AAF4}"/>
    <dgm:cxn modelId="{259C6C3E-BB5C-477B-8149-E77644B97AA1}" type="presOf" srcId="{A1A9C540-7A5D-41A0-8E68-7186A04E7C16}" destId="{AAC4BB15-F8CF-4004-96E8-DD484BAFE96A}" srcOrd="0" destOrd="0" presId="urn:microsoft.com/office/officeart/2005/8/layout/chevron1"/>
    <dgm:cxn modelId="{2C5A0B74-BC24-438E-A1CB-14893F5001B3}" type="presOf" srcId="{85D31342-A6F6-44DE-91B8-3EEDFF17163A}" destId="{2D3C8225-0EF5-4996-922B-92EEA1CC21D0}" srcOrd="0" destOrd="0" presId="urn:microsoft.com/office/officeart/2005/8/layout/chevron1"/>
    <dgm:cxn modelId="{4210A898-755D-41FC-A364-A9DCF116B547}" type="presParOf" srcId="{2D3C8225-0EF5-4996-922B-92EEA1CC21D0}" destId="{04A54101-0671-4C8F-B71C-0DF18A354239}" srcOrd="0" destOrd="0" presId="urn:microsoft.com/office/officeart/2005/8/layout/chevron1"/>
    <dgm:cxn modelId="{CEFB2BD1-240E-495C-823D-1B6B5D6E3BC0}" type="presParOf" srcId="{2D3C8225-0EF5-4996-922B-92EEA1CC21D0}" destId="{12C83097-DF7A-4F7A-B381-0EC019824FFC}" srcOrd="1" destOrd="0" presId="urn:microsoft.com/office/officeart/2005/8/layout/chevron1"/>
    <dgm:cxn modelId="{9F1247DA-5049-4360-9199-AA2D31EBF879}" type="presParOf" srcId="{2D3C8225-0EF5-4996-922B-92EEA1CC21D0}" destId="{AAC4BB15-F8CF-4004-96E8-DD484BAFE96A}" srcOrd="2" destOrd="0" presId="urn:microsoft.com/office/officeart/2005/8/layout/chevro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F455C4-6874-4AC8-AF25-F8B74B0B010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3C3F70-75EF-4976-B6B2-B8BB964B3470}">
      <dgm:prSet custT="1"/>
      <dgm:spPr/>
      <dgm:t>
        <a:bodyPr/>
        <a:lstStyle/>
        <a:p>
          <a:r>
            <a:rPr lang="en-US" sz="1800" dirty="0">
              <a:latin typeface="+mj-lt"/>
            </a:rPr>
            <a:t>Captain </a:t>
          </a:r>
          <a:r>
            <a:rPr lang="en-US" sz="1800" dirty="0" smtClean="0">
              <a:latin typeface="+mj-lt"/>
            </a:rPr>
            <a:t>(2)</a:t>
          </a:r>
          <a:endParaRPr lang="en-US" sz="1800" dirty="0">
            <a:latin typeface="+mj-lt"/>
          </a:endParaRPr>
        </a:p>
      </dgm:t>
    </dgm:pt>
    <dgm:pt modelId="{407E238F-EB24-43A8-A691-BE169A62A170}" type="parTrans" cxnId="{7B52DA17-645D-4711-B792-06536CA622B2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D6462B24-4F56-44B7-A9DD-FD977D3C0B7E}" type="sibTrans" cxnId="{7B52DA17-645D-4711-B792-06536CA622B2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C9323B59-A625-4AB5-83C4-BC6128CEA861}">
      <dgm:prSet custT="1"/>
      <dgm:spPr/>
      <dgm:t>
        <a:bodyPr/>
        <a:lstStyle/>
        <a:p>
          <a:r>
            <a:rPr lang="en-US" sz="1800" dirty="0">
              <a:latin typeface="+mj-lt"/>
            </a:rPr>
            <a:t>Wait Staff </a:t>
          </a:r>
          <a:r>
            <a:rPr lang="en-US" sz="1800" dirty="0" smtClean="0">
              <a:latin typeface="+mj-lt"/>
            </a:rPr>
            <a:t>(5)</a:t>
          </a:r>
          <a:endParaRPr lang="en-US" sz="1800" dirty="0">
            <a:latin typeface="+mj-lt"/>
          </a:endParaRPr>
        </a:p>
      </dgm:t>
    </dgm:pt>
    <dgm:pt modelId="{02EB29F9-5C7E-4840-945F-49DDDEAFD8EE}" type="parTrans" cxnId="{A5F4E4A2-9E10-440F-B1A7-B3803D5B34EB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424D4A2A-59F6-4076-811A-35522659FB21}" type="sibTrans" cxnId="{A5F4E4A2-9E10-440F-B1A7-B3803D5B34EB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0B95E0C0-307A-4AE1-A4E2-F402D8776B22}">
      <dgm:prSet custT="1"/>
      <dgm:spPr/>
      <dgm:t>
        <a:bodyPr/>
        <a:lstStyle/>
        <a:p>
          <a:r>
            <a:rPr lang="en-US" sz="1800" dirty="0">
              <a:latin typeface="+mj-lt"/>
            </a:rPr>
            <a:t>Runner (2)</a:t>
          </a:r>
        </a:p>
      </dgm:t>
    </dgm:pt>
    <dgm:pt modelId="{1F77530A-90F4-41EC-A01E-96696ABE834F}" type="parTrans" cxnId="{BEACC85C-36C1-45D3-BDAA-9D3CBA4990FC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128F1351-9817-4FA5-BEE2-2AE01529E365}" type="sibTrans" cxnId="{BEACC85C-36C1-45D3-BDAA-9D3CBA4990FC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AA7FF878-1848-48A8-B6E9-1AFC4B184AB2}" type="pres">
      <dgm:prSet presAssocID="{C8F455C4-6874-4AC8-AF25-F8B74B0B01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10EAF19-56E0-40ED-A2BD-8DB867CBC45F}" type="pres">
      <dgm:prSet presAssocID="{AC3C3F70-75EF-4976-B6B2-B8BB964B3470}" presName="hierRoot1" presStyleCnt="0">
        <dgm:presLayoutVars>
          <dgm:hierBranch val="init"/>
        </dgm:presLayoutVars>
      </dgm:prSet>
      <dgm:spPr/>
    </dgm:pt>
    <dgm:pt modelId="{9306C0F7-5484-4E48-B3AF-82DC47ACB93E}" type="pres">
      <dgm:prSet presAssocID="{AC3C3F70-75EF-4976-B6B2-B8BB964B3470}" presName="rootComposite1" presStyleCnt="0"/>
      <dgm:spPr/>
    </dgm:pt>
    <dgm:pt modelId="{0EEF4B25-5071-42BA-9580-890C7CA366A1}" type="pres">
      <dgm:prSet presAssocID="{AC3C3F70-75EF-4976-B6B2-B8BB964B347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20E0C9-30B0-474D-8E7A-8D09BCFA3AB6}" type="pres">
      <dgm:prSet presAssocID="{AC3C3F70-75EF-4976-B6B2-B8BB964B347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50396F6-810B-4210-A10B-19A771B74D41}" type="pres">
      <dgm:prSet presAssocID="{AC3C3F70-75EF-4976-B6B2-B8BB964B3470}" presName="hierChild2" presStyleCnt="0"/>
      <dgm:spPr/>
    </dgm:pt>
    <dgm:pt modelId="{E1F03C02-B014-4617-AB44-6E006C6132EF}" type="pres">
      <dgm:prSet presAssocID="{02EB29F9-5C7E-4840-945F-49DDDEAFD8EE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90E1780-ECB2-4E41-B9E6-C606436E8F9F}" type="pres">
      <dgm:prSet presAssocID="{C9323B59-A625-4AB5-83C4-BC6128CEA861}" presName="hierRoot2" presStyleCnt="0">
        <dgm:presLayoutVars>
          <dgm:hierBranch val="init"/>
        </dgm:presLayoutVars>
      </dgm:prSet>
      <dgm:spPr/>
    </dgm:pt>
    <dgm:pt modelId="{E5BD0D72-57A1-47EB-A010-E68002E53D88}" type="pres">
      <dgm:prSet presAssocID="{C9323B59-A625-4AB5-83C4-BC6128CEA861}" presName="rootComposite" presStyleCnt="0"/>
      <dgm:spPr/>
    </dgm:pt>
    <dgm:pt modelId="{ED7CDC2C-1E09-4817-B306-5252FDED09C2}" type="pres">
      <dgm:prSet presAssocID="{C9323B59-A625-4AB5-83C4-BC6128CEA861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03B262-6E5C-48A2-947D-4B39B4DFC076}" type="pres">
      <dgm:prSet presAssocID="{C9323B59-A625-4AB5-83C4-BC6128CEA861}" presName="rootConnector" presStyleLbl="node2" presStyleIdx="0" presStyleCnt="1"/>
      <dgm:spPr/>
      <dgm:t>
        <a:bodyPr/>
        <a:lstStyle/>
        <a:p>
          <a:endParaRPr lang="en-US"/>
        </a:p>
      </dgm:t>
    </dgm:pt>
    <dgm:pt modelId="{2D4CFED9-CB60-4187-94C5-D2CB71768BA6}" type="pres">
      <dgm:prSet presAssocID="{C9323B59-A625-4AB5-83C4-BC6128CEA861}" presName="hierChild4" presStyleCnt="0"/>
      <dgm:spPr/>
    </dgm:pt>
    <dgm:pt modelId="{895F0078-EC3C-4295-B56A-44AC7304373C}" type="pres">
      <dgm:prSet presAssocID="{1F77530A-90F4-41EC-A01E-96696ABE834F}" presName="Name37" presStyleLbl="parChTrans1D3" presStyleIdx="0" presStyleCnt="1"/>
      <dgm:spPr/>
      <dgm:t>
        <a:bodyPr/>
        <a:lstStyle/>
        <a:p>
          <a:endParaRPr lang="en-US"/>
        </a:p>
      </dgm:t>
    </dgm:pt>
    <dgm:pt modelId="{449A26B4-E373-4B1B-9F21-D92A252A6B9C}" type="pres">
      <dgm:prSet presAssocID="{0B95E0C0-307A-4AE1-A4E2-F402D8776B22}" presName="hierRoot2" presStyleCnt="0">
        <dgm:presLayoutVars>
          <dgm:hierBranch val="init"/>
        </dgm:presLayoutVars>
      </dgm:prSet>
      <dgm:spPr/>
    </dgm:pt>
    <dgm:pt modelId="{584E0E6D-52AA-4B8A-AEA1-EBFC19BFC0BF}" type="pres">
      <dgm:prSet presAssocID="{0B95E0C0-307A-4AE1-A4E2-F402D8776B22}" presName="rootComposite" presStyleCnt="0"/>
      <dgm:spPr/>
    </dgm:pt>
    <dgm:pt modelId="{C1BAABB6-F2FC-4C67-8436-3182B336776D}" type="pres">
      <dgm:prSet presAssocID="{0B95E0C0-307A-4AE1-A4E2-F402D8776B22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C64152-F90A-44A3-83AA-A16B68D0B8C7}" type="pres">
      <dgm:prSet presAssocID="{0B95E0C0-307A-4AE1-A4E2-F402D8776B22}" presName="rootConnector" presStyleLbl="node3" presStyleIdx="0" presStyleCnt="1"/>
      <dgm:spPr/>
      <dgm:t>
        <a:bodyPr/>
        <a:lstStyle/>
        <a:p>
          <a:endParaRPr lang="en-US"/>
        </a:p>
      </dgm:t>
    </dgm:pt>
    <dgm:pt modelId="{9244583C-3A75-48F9-AF76-41B88C660376}" type="pres">
      <dgm:prSet presAssocID="{0B95E0C0-307A-4AE1-A4E2-F402D8776B22}" presName="hierChild4" presStyleCnt="0"/>
      <dgm:spPr/>
    </dgm:pt>
    <dgm:pt modelId="{17D7C48B-228D-4923-BA27-44E32B3CD7E5}" type="pres">
      <dgm:prSet presAssocID="{0B95E0C0-307A-4AE1-A4E2-F402D8776B22}" presName="hierChild5" presStyleCnt="0"/>
      <dgm:spPr/>
    </dgm:pt>
    <dgm:pt modelId="{84F6524B-C432-43CA-9C95-4185CA4DC01C}" type="pres">
      <dgm:prSet presAssocID="{C9323B59-A625-4AB5-83C4-BC6128CEA861}" presName="hierChild5" presStyleCnt="0"/>
      <dgm:spPr/>
    </dgm:pt>
    <dgm:pt modelId="{DAD6A71B-F77B-448E-96F6-E1D06417EE3F}" type="pres">
      <dgm:prSet presAssocID="{AC3C3F70-75EF-4976-B6B2-B8BB964B3470}" presName="hierChild3" presStyleCnt="0"/>
      <dgm:spPr/>
    </dgm:pt>
  </dgm:ptLst>
  <dgm:cxnLst>
    <dgm:cxn modelId="{A5F4E4A2-9E10-440F-B1A7-B3803D5B34EB}" srcId="{AC3C3F70-75EF-4976-B6B2-B8BB964B3470}" destId="{C9323B59-A625-4AB5-83C4-BC6128CEA861}" srcOrd="0" destOrd="0" parTransId="{02EB29F9-5C7E-4840-945F-49DDDEAFD8EE}" sibTransId="{424D4A2A-59F6-4076-811A-35522659FB21}"/>
    <dgm:cxn modelId="{91F36FC8-2A4F-48B1-86AC-B7F75297892A}" type="presOf" srcId="{C8F455C4-6874-4AC8-AF25-F8B74B0B010E}" destId="{AA7FF878-1848-48A8-B6E9-1AFC4B184AB2}" srcOrd="0" destOrd="0" presId="urn:microsoft.com/office/officeart/2005/8/layout/orgChart1"/>
    <dgm:cxn modelId="{B571825E-AE22-4AA2-B06E-60594A6EAE16}" type="presOf" srcId="{0B95E0C0-307A-4AE1-A4E2-F402D8776B22}" destId="{C1BAABB6-F2FC-4C67-8436-3182B336776D}" srcOrd="0" destOrd="0" presId="urn:microsoft.com/office/officeart/2005/8/layout/orgChart1"/>
    <dgm:cxn modelId="{598D5B42-81B2-4DF7-9E9A-7A6D335750E8}" type="presOf" srcId="{0B95E0C0-307A-4AE1-A4E2-F402D8776B22}" destId="{79C64152-F90A-44A3-83AA-A16B68D0B8C7}" srcOrd="1" destOrd="0" presId="urn:microsoft.com/office/officeart/2005/8/layout/orgChart1"/>
    <dgm:cxn modelId="{8D0907F3-60B5-4901-B44F-F0BDF1F26DAB}" type="presOf" srcId="{1F77530A-90F4-41EC-A01E-96696ABE834F}" destId="{895F0078-EC3C-4295-B56A-44AC7304373C}" srcOrd="0" destOrd="0" presId="urn:microsoft.com/office/officeart/2005/8/layout/orgChart1"/>
    <dgm:cxn modelId="{040FA491-124E-47BC-9373-EA30F8D22F3C}" type="presOf" srcId="{AC3C3F70-75EF-4976-B6B2-B8BB964B3470}" destId="{9520E0C9-30B0-474D-8E7A-8D09BCFA3AB6}" srcOrd="1" destOrd="0" presId="urn:microsoft.com/office/officeart/2005/8/layout/orgChart1"/>
    <dgm:cxn modelId="{BEACC85C-36C1-45D3-BDAA-9D3CBA4990FC}" srcId="{C9323B59-A625-4AB5-83C4-BC6128CEA861}" destId="{0B95E0C0-307A-4AE1-A4E2-F402D8776B22}" srcOrd="0" destOrd="0" parTransId="{1F77530A-90F4-41EC-A01E-96696ABE834F}" sibTransId="{128F1351-9817-4FA5-BEE2-2AE01529E365}"/>
    <dgm:cxn modelId="{080FA19A-EDDA-4EC6-BEB1-8ADE278692F5}" type="presOf" srcId="{AC3C3F70-75EF-4976-B6B2-B8BB964B3470}" destId="{0EEF4B25-5071-42BA-9580-890C7CA366A1}" srcOrd="0" destOrd="0" presId="urn:microsoft.com/office/officeart/2005/8/layout/orgChart1"/>
    <dgm:cxn modelId="{7B52DA17-645D-4711-B792-06536CA622B2}" srcId="{C8F455C4-6874-4AC8-AF25-F8B74B0B010E}" destId="{AC3C3F70-75EF-4976-B6B2-B8BB964B3470}" srcOrd="0" destOrd="0" parTransId="{407E238F-EB24-43A8-A691-BE169A62A170}" sibTransId="{D6462B24-4F56-44B7-A9DD-FD977D3C0B7E}"/>
    <dgm:cxn modelId="{5EA42954-AB7A-492D-A3A3-5477299822C1}" type="presOf" srcId="{C9323B59-A625-4AB5-83C4-BC6128CEA861}" destId="{8503B262-6E5C-48A2-947D-4B39B4DFC076}" srcOrd="1" destOrd="0" presId="urn:microsoft.com/office/officeart/2005/8/layout/orgChart1"/>
    <dgm:cxn modelId="{708C1DE7-0E4C-4039-A781-68EDAB651E29}" type="presOf" srcId="{02EB29F9-5C7E-4840-945F-49DDDEAFD8EE}" destId="{E1F03C02-B014-4617-AB44-6E006C6132EF}" srcOrd="0" destOrd="0" presId="urn:microsoft.com/office/officeart/2005/8/layout/orgChart1"/>
    <dgm:cxn modelId="{498F910E-604C-46C9-9ADC-41A1D82C20BF}" type="presOf" srcId="{C9323B59-A625-4AB5-83C4-BC6128CEA861}" destId="{ED7CDC2C-1E09-4817-B306-5252FDED09C2}" srcOrd="0" destOrd="0" presId="urn:microsoft.com/office/officeart/2005/8/layout/orgChart1"/>
    <dgm:cxn modelId="{E609AD57-7B74-4CF3-8F0E-76F33FA99A11}" type="presParOf" srcId="{AA7FF878-1848-48A8-B6E9-1AFC4B184AB2}" destId="{810EAF19-56E0-40ED-A2BD-8DB867CBC45F}" srcOrd="0" destOrd="0" presId="urn:microsoft.com/office/officeart/2005/8/layout/orgChart1"/>
    <dgm:cxn modelId="{DF72FFFC-879C-455B-9AF9-842BC9CC8069}" type="presParOf" srcId="{810EAF19-56E0-40ED-A2BD-8DB867CBC45F}" destId="{9306C0F7-5484-4E48-B3AF-82DC47ACB93E}" srcOrd="0" destOrd="0" presId="urn:microsoft.com/office/officeart/2005/8/layout/orgChart1"/>
    <dgm:cxn modelId="{910B66D0-5784-45D6-8418-0B978E7CD89C}" type="presParOf" srcId="{9306C0F7-5484-4E48-B3AF-82DC47ACB93E}" destId="{0EEF4B25-5071-42BA-9580-890C7CA366A1}" srcOrd="0" destOrd="0" presId="urn:microsoft.com/office/officeart/2005/8/layout/orgChart1"/>
    <dgm:cxn modelId="{3BCBEA74-7AB2-4E59-934A-BDABFF5AE4A6}" type="presParOf" srcId="{9306C0F7-5484-4E48-B3AF-82DC47ACB93E}" destId="{9520E0C9-30B0-474D-8E7A-8D09BCFA3AB6}" srcOrd="1" destOrd="0" presId="urn:microsoft.com/office/officeart/2005/8/layout/orgChart1"/>
    <dgm:cxn modelId="{C6D64F85-BD4B-43A3-9C5F-978715446C50}" type="presParOf" srcId="{810EAF19-56E0-40ED-A2BD-8DB867CBC45F}" destId="{150396F6-810B-4210-A10B-19A771B74D41}" srcOrd="1" destOrd="0" presId="urn:microsoft.com/office/officeart/2005/8/layout/orgChart1"/>
    <dgm:cxn modelId="{B43DD9D6-C9CE-4279-9F7A-4FF9A8F948E7}" type="presParOf" srcId="{150396F6-810B-4210-A10B-19A771B74D41}" destId="{E1F03C02-B014-4617-AB44-6E006C6132EF}" srcOrd="0" destOrd="0" presId="urn:microsoft.com/office/officeart/2005/8/layout/orgChart1"/>
    <dgm:cxn modelId="{40F6E906-D069-4099-BC94-7205477DA613}" type="presParOf" srcId="{150396F6-810B-4210-A10B-19A771B74D41}" destId="{D90E1780-ECB2-4E41-B9E6-C606436E8F9F}" srcOrd="1" destOrd="0" presId="urn:microsoft.com/office/officeart/2005/8/layout/orgChart1"/>
    <dgm:cxn modelId="{01C7EDC7-443A-464F-BFAF-802CDBD5FB03}" type="presParOf" srcId="{D90E1780-ECB2-4E41-B9E6-C606436E8F9F}" destId="{E5BD0D72-57A1-47EB-A010-E68002E53D88}" srcOrd="0" destOrd="0" presId="urn:microsoft.com/office/officeart/2005/8/layout/orgChart1"/>
    <dgm:cxn modelId="{3C3A9E71-C697-46A4-92E0-08938FD277AE}" type="presParOf" srcId="{E5BD0D72-57A1-47EB-A010-E68002E53D88}" destId="{ED7CDC2C-1E09-4817-B306-5252FDED09C2}" srcOrd="0" destOrd="0" presId="urn:microsoft.com/office/officeart/2005/8/layout/orgChart1"/>
    <dgm:cxn modelId="{8770DA3E-3819-4FB7-A019-22BBBECF3296}" type="presParOf" srcId="{E5BD0D72-57A1-47EB-A010-E68002E53D88}" destId="{8503B262-6E5C-48A2-947D-4B39B4DFC076}" srcOrd="1" destOrd="0" presId="urn:microsoft.com/office/officeart/2005/8/layout/orgChart1"/>
    <dgm:cxn modelId="{6E320610-7F8D-44D2-9D5F-3560231FC3B0}" type="presParOf" srcId="{D90E1780-ECB2-4E41-B9E6-C606436E8F9F}" destId="{2D4CFED9-CB60-4187-94C5-D2CB71768BA6}" srcOrd="1" destOrd="0" presId="urn:microsoft.com/office/officeart/2005/8/layout/orgChart1"/>
    <dgm:cxn modelId="{CF4BB0CF-BC43-42F7-AB1F-841520C220BD}" type="presParOf" srcId="{2D4CFED9-CB60-4187-94C5-D2CB71768BA6}" destId="{895F0078-EC3C-4295-B56A-44AC7304373C}" srcOrd="0" destOrd="0" presId="urn:microsoft.com/office/officeart/2005/8/layout/orgChart1"/>
    <dgm:cxn modelId="{69BDB464-493A-411A-BAB0-EC0D60A19A03}" type="presParOf" srcId="{2D4CFED9-CB60-4187-94C5-D2CB71768BA6}" destId="{449A26B4-E373-4B1B-9F21-D92A252A6B9C}" srcOrd="1" destOrd="0" presId="urn:microsoft.com/office/officeart/2005/8/layout/orgChart1"/>
    <dgm:cxn modelId="{B18FBE2F-94DA-4B49-8606-71156A903283}" type="presParOf" srcId="{449A26B4-E373-4B1B-9F21-D92A252A6B9C}" destId="{584E0E6D-52AA-4B8A-AEA1-EBFC19BFC0BF}" srcOrd="0" destOrd="0" presId="urn:microsoft.com/office/officeart/2005/8/layout/orgChart1"/>
    <dgm:cxn modelId="{0E81B1DC-C134-494C-820F-59E250463016}" type="presParOf" srcId="{584E0E6D-52AA-4B8A-AEA1-EBFC19BFC0BF}" destId="{C1BAABB6-F2FC-4C67-8436-3182B336776D}" srcOrd="0" destOrd="0" presId="urn:microsoft.com/office/officeart/2005/8/layout/orgChart1"/>
    <dgm:cxn modelId="{67EEDB42-16B0-402E-B69B-90BBA90B0C8C}" type="presParOf" srcId="{584E0E6D-52AA-4B8A-AEA1-EBFC19BFC0BF}" destId="{79C64152-F90A-44A3-83AA-A16B68D0B8C7}" srcOrd="1" destOrd="0" presId="urn:microsoft.com/office/officeart/2005/8/layout/orgChart1"/>
    <dgm:cxn modelId="{4C1049AB-CC72-416C-8D17-4B7FCF39D139}" type="presParOf" srcId="{449A26B4-E373-4B1B-9F21-D92A252A6B9C}" destId="{9244583C-3A75-48F9-AF76-41B88C660376}" srcOrd="1" destOrd="0" presId="urn:microsoft.com/office/officeart/2005/8/layout/orgChart1"/>
    <dgm:cxn modelId="{66B58DC2-39F8-4918-97C2-3806F08DACD9}" type="presParOf" srcId="{449A26B4-E373-4B1B-9F21-D92A252A6B9C}" destId="{17D7C48B-228D-4923-BA27-44E32B3CD7E5}" srcOrd="2" destOrd="0" presId="urn:microsoft.com/office/officeart/2005/8/layout/orgChart1"/>
    <dgm:cxn modelId="{41DE6300-E3EA-4D10-B742-DBD81EC3F919}" type="presParOf" srcId="{D90E1780-ECB2-4E41-B9E6-C606436E8F9F}" destId="{84F6524B-C432-43CA-9C95-4185CA4DC01C}" srcOrd="2" destOrd="0" presId="urn:microsoft.com/office/officeart/2005/8/layout/orgChart1"/>
    <dgm:cxn modelId="{AB4D2C95-DD16-420B-A6BB-F4F38AFF3E8A}" type="presParOf" srcId="{810EAF19-56E0-40ED-A2BD-8DB867CBC45F}" destId="{DAD6A71B-F77B-448E-96F6-E1D06417EE3F}" srcOrd="2" destOrd="0" presId="urn:microsoft.com/office/officeart/2005/8/layout/orgChar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8FCBB6-5947-458B-9973-4A3C4FCC5D7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67805D-4656-4813-8D48-319B8863E44A}">
      <dgm:prSet/>
      <dgm:spPr/>
      <dgm:t>
        <a:bodyPr/>
        <a:lstStyle/>
        <a:p>
          <a:r>
            <a:rPr lang="en-US" dirty="0"/>
            <a:t>Captain </a:t>
          </a:r>
          <a:r>
            <a:rPr lang="en-US" dirty="0" smtClean="0"/>
            <a:t>(2)</a:t>
          </a:r>
          <a:endParaRPr lang="en-US" dirty="0"/>
        </a:p>
      </dgm:t>
    </dgm:pt>
    <dgm:pt modelId="{CD9FE3FC-AAA4-435D-87F8-6660921EF4C2}" type="parTrans" cxnId="{E8F33900-6E72-4CA3-BB62-A0693D98F311}">
      <dgm:prSet/>
      <dgm:spPr/>
      <dgm:t>
        <a:bodyPr/>
        <a:lstStyle/>
        <a:p>
          <a:endParaRPr lang="en-US"/>
        </a:p>
      </dgm:t>
    </dgm:pt>
    <dgm:pt modelId="{240548AF-5D3D-41FD-AD67-E408A96A1412}" type="sibTrans" cxnId="{E8F33900-6E72-4CA3-BB62-A0693D98F311}">
      <dgm:prSet/>
      <dgm:spPr/>
      <dgm:t>
        <a:bodyPr/>
        <a:lstStyle/>
        <a:p>
          <a:endParaRPr lang="en-US"/>
        </a:p>
      </dgm:t>
    </dgm:pt>
    <dgm:pt modelId="{EDE7057B-38E8-4BC7-80C3-94D9B5796605}">
      <dgm:prSet/>
      <dgm:spPr/>
      <dgm:t>
        <a:bodyPr/>
        <a:lstStyle/>
        <a:p>
          <a:r>
            <a:rPr lang="en-US"/>
            <a:t>Bartender (2)</a:t>
          </a:r>
        </a:p>
      </dgm:t>
    </dgm:pt>
    <dgm:pt modelId="{A104BF87-6D00-412A-A4D9-247018213AC3}" type="parTrans" cxnId="{87FE9A5D-0A35-4309-A0F6-46B2D653A516}">
      <dgm:prSet/>
      <dgm:spPr/>
      <dgm:t>
        <a:bodyPr/>
        <a:lstStyle/>
        <a:p>
          <a:endParaRPr lang="en-US"/>
        </a:p>
      </dgm:t>
    </dgm:pt>
    <dgm:pt modelId="{2CD4CC30-1072-435A-AC23-1FC95DCD452E}" type="sibTrans" cxnId="{87FE9A5D-0A35-4309-A0F6-46B2D653A516}">
      <dgm:prSet/>
      <dgm:spPr/>
      <dgm:t>
        <a:bodyPr/>
        <a:lstStyle/>
        <a:p>
          <a:endParaRPr lang="en-US"/>
        </a:p>
      </dgm:t>
    </dgm:pt>
    <dgm:pt modelId="{9A51119E-E971-42B3-91EB-DE17703C2B1B}">
      <dgm:prSet/>
      <dgm:spPr/>
      <dgm:t>
        <a:bodyPr/>
        <a:lstStyle/>
        <a:p>
          <a:r>
            <a:rPr lang="en-US" dirty="0"/>
            <a:t>Wait Staff </a:t>
          </a:r>
          <a:r>
            <a:rPr lang="en-US" dirty="0" smtClean="0"/>
            <a:t>(5)</a:t>
          </a:r>
          <a:endParaRPr lang="en-US" dirty="0"/>
        </a:p>
      </dgm:t>
    </dgm:pt>
    <dgm:pt modelId="{726D2A67-58C7-4D80-B870-53BEBB5DEB89}" type="parTrans" cxnId="{4FDA7502-3E72-4496-BC4C-08C2A20C0726}">
      <dgm:prSet/>
      <dgm:spPr/>
      <dgm:t>
        <a:bodyPr/>
        <a:lstStyle/>
        <a:p>
          <a:endParaRPr lang="en-US"/>
        </a:p>
      </dgm:t>
    </dgm:pt>
    <dgm:pt modelId="{3688D868-E626-4E5B-8441-E8FDB99B7801}" type="sibTrans" cxnId="{4FDA7502-3E72-4496-BC4C-08C2A20C0726}">
      <dgm:prSet/>
      <dgm:spPr/>
      <dgm:t>
        <a:bodyPr/>
        <a:lstStyle/>
        <a:p>
          <a:endParaRPr lang="en-US"/>
        </a:p>
      </dgm:t>
    </dgm:pt>
    <dgm:pt modelId="{A4189F80-3BA4-45D6-967F-35A538096A03}">
      <dgm:prSet/>
      <dgm:spPr/>
      <dgm:t>
        <a:bodyPr/>
        <a:lstStyle/>
        <a:p>
          <a:r>
            <a:rPr lang="en-US" dirty="0"/>
            <a:t>Runner (2)</a:t>
          </a:r>
        </a:p>
      </dgm:t>
    </dgm:pt>
    <dgm:pt modelId="{B223494F-E969-498D-BE3E-4BE7EB9A23BB}" type="parTrans" cxnId="{738AA6F2-9331-446C-91E1-BC53FD300595}">
      <dgm:prSet/>
      <dgm:spPr/>
      <dgm:t>
        <a:bodyPr/>
        <a:lstStyle/>
        <a:p>
          <a:endParaRPr lang="en-US"/>
        </a:p>
      </dgm:t>
    </dgm:pt>
    <dgm:pt modelId="{799D59B9-EB27-4C87-A29B-491F223011D0}" type="sibTrans" cxnId="{738AA6F2-9331-446C-91E1-BC53FD300595}">
      <dgm:prSet/>
      <dgm:spPr/>
      <dgm:t>
        <a:bodyPr/>
        <a:lstStyle/>
        <a:p>
          <a:endParaRPr lang="en-US"/>
        </a:p>
      </dgm:t>
    </dgm:pt>
    <dgm:pt modelId="{82936B78-7C06-4DA5-9B14-D11D7AE4EC0C}">
      <dgm:prSet/>
      <dgm:spPr/>
      <dgm:t>
        <a:bodyPr/>
        <a:lstStyle/>
        <a:p>
          <a:r>
            <a:rPr lang="en-US" dirty="0"/>
            <a:t>Assistant Bartender </a:t>
          </a:r>
          <a:r>
            <a:rPr lang="en-US" dirty="0" smtClean="0"/>
            <a:t>(2)</a:t>
          </a:r>
          <a:endParaRPr lang="en-US" dirty="0"/>
        </a:p>
      </dgm:t>
    </dgm:pt>
    <dgm:pt modelId="{9ED98B15-3F53-4353-9CBB-7B53232FC66A}" type="parTrans" cxnId="{75BBA418-B032-4B72-A909-A9804FEE6E27}">
      <dgm:prSet/>
      <dgm:spPr/>
      <dgm:t>
        <a:bodyPr/>
        <a:lstStyle/>
        <a:p>
          <a:endParaRPr lang="en-US"/>
        </a:p>
      </dgm:t>
    </dgm:pt>
    <dgm:pt modelId="{4BBA2374-43AA-41BA-A304-27533F5851F9}" type="sibTrans" cxnId="{75BBA418-B032-4B72-A909-A9804FEE6E27}">
      <dgm:prSet/>
      <dgm:spPr/>
      <dgm:t>
        <a:bodyPr/>
        <a:lstStyle/>
        <a:p>
          <a:endParaRPr lang="en-US"/>
        </a:p>
      </dgm:t>
    </dgm:pt>
    <dgm:pt modelId="{EA345948-DCAF-44B0-BC4A-F9277F2CC9AA}">
      <dgm:prSet phldrT="[Text]"/>
      <dgm:spPr/>
      <dgm:t>
        <a:bodyPr/>
        <a:lstStyle/>
        <a:p>
          <a:r>
            <a:rPr lang="en-US"/>
            <a:t>Senior Captain (1)</a:t>
          </a:r>
        </a:p>
      </dgm:t>
    </dgm:pt>
    <dgm:pt modelId="{6EDC9E60-4E3F-466D-B98F-B622C7F808C0}" type="sibTrans" cxnId="{4FB5712F-5B22-47B4-B023-60579BAC5C93}">
      <dgm:prSet/>
      <dgm:spPr/>
      <dgm:t>
        <a:bodyPr/>
        <a:lstStyle/>
        <a:p>
          <a:endParaRPr lang="en-US"/>
        </a:p>
      </dgm:t>
    </dgm:pt>
    <dgm:pt modelId="{F0D2C5E8-1A6A-4556-998C-2B997204205D}" type="parTrans" cxnId="{4FB5712F-5B22-47B4-B023-60579BAC5C93}">
      <dgm:prSet/>
      <dgm:spPr/>
      <dgm:t>
        <a:bodyPr/>
        <a:lstStyle/>
        <a:p>
          <a:endParaRPr lang="en-US"/>
        </a:p>
      </dgm:t>
    </dgm:pt>
    <dgm:pt modelId="{255694DA-D277-4505-9524-85F0760D1073}">
      <dgm:prSet phldrT="[Text]"/>
      <dgm:spPr/>
      <dgm:t>
        <a:bodyPr/>
        <a:lstStyle/>
        <a:p>
          <a:r>
            <a:rPr lang="en-US" dirty="0"/>
            <a:t>Assistant Manager - Female (1)</a:t>
          </a:r>
        </a:p>
      </dgm:t>
    </dgm:pt>
    <dgm:pt modelId="{C6A9DA3B-B779-4EA6-87BB-AB632DFC1C94}" type="sibTrans" cxnId="{673945B1-8677-4678-AF04-0E13D636D2C5}">
      <dgm:prSet/>
      <dgm:spPr/>
      <dgm:t>
        <a:bodyPr/>
        <a:lstStyle/>
        <a:p>
          <a:endParaRPr lang="en-US"/>
        </a:p>
      </dgm:t>
    </dgm:pt>
    <dgm:pt modelId="{E94527D0-E7B2-442D-AF2C-E9524E9AD413}" type="parTrans" cxnId="{673945B1-8677-4678-AF04-0E13D636D2C5}">
      <dgm:prSet/>
      <dgm:spPr/>
      <dgm:t>
        <a:bodyPr/>
        <a:lstStyle/>
        <a:p>
          <a:endParaRPr lang="en-US"/>
        </a:p>
      </dgm:t>
    </dgm:pt>
    <dgm:pt modelId="{7BDFAB56-4D84-4FC4-B042-21CD04A149BF}" type="pres">
      <dgm:prSet presAssocID="{FF8FCBB6-5947-458B-9973-4A3C4FCC5D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0A48861-147D-42F2-B902-136C399EA7C2}" type="pres">
      <dgm:prSet presAssocID="{255694DA-D277-4505-9524-85F0760D1073}" presName="hierRoot1" presStyleCnt="0">
        <dgm:presLayoutVars>
          <dgm:hierBranch val="init"/>
        </dgm:presLayoutVars>
      </dgm:prSet>
      <dgm:spPr/>
    </dgm:pt>
    <dgm:pt modelId="{A671A523-B6B8-4E54-93F9-4FFF6F258E81}" type="pres">
      <dgm:prSet presAssocID="{255694DA-D277-4505-9524-85F0760D1073}" presName="rootComposite1" presStyleCnt="0"/>
      <dgm:spPr/>
    </dgm:pt>
    <dgm:pt modelId="{6B3DAFE3-8E03-4659-9FD8-61ED72EAA964}" type="pres">
      <dgm:prSet presAssocID="{255694DA-D277-4505-9524-85F0760D1073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99BA18-B6F5-4004-9470-F4C3DCC61D7D}" type="pres">
      <dgm:prSet presAssocID="{255694DA-D277-4505-9524-85F0760D107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30FD8CE-A00D-4C95-858D-CCA4434A3705}" type="pres">
      <dgm:prSet presAssocID="{255694DA-D277-4505-9524-85F0760D1073}" presName="hierChild2" presStyleCnt="0"/>
      <dgm:spPr/>
    </dgm:pt>
    <dgm:pt modelId="{DF7DF93D-BC2F-4C09-A45C-E2522A08295A}" type="pres">
      <dgm:prSet presAssocID="{F0D2C5E8-1A6A-4556-998C-2B997204205D}" presName="Name37" presStyleLbl="parChTrans1D2" presStyleIdx="0" presStyleCnt="1"/>
      <dgm:spPr/>
      <dgm:t>
        <a:bodyPr/>
        <a:lstStyle/>
        <a:p>
          <a:endParaRPr lang="en-US"/>
        </a:p>
      </dgm:t>
    </dgm:pt>
    <dgm:pt modelId="{FCD36BFE-9F39-44A3-AE33-D269FD401F01}" type="pres">
      <dgm:prSet presAssocID="{EA345948-DCAF-44B0-BC4A-F9277F2CC9AA}" presName="hierRoot2" presStyleCnt="0">
        <dgm:presLayoutVars>
          <dgm:hierBranch val="init"/>
        </dgm:presLayoutVars>
      </dgm:prSet>
      <dgm:spPr/>
    </dgm:pt>
    <dgm:pt modelId="{6C4A3D8F-1E0C-4E45-9619-5256743F4D03}" type="pres">
      <dgm:prSet presAssocID="{EA345948-DCAF-44B0-BC4A-F9277F2CC9AA}" presName="rootComposite" presStyleCnt="0"/>
      <dgm:spPr/>
    </dgm:pt>
    <dgm:pt modelId="{4532ED64-ED34-43F4-B402-A6ACE6946A20}" type="pres">
      <dgm:prSet presAssocID="{EA345948-DCAF-44B0-BC4A-F9277F2CC9AA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B7E602-EC87-4FCC-B70C-6D7ADB1235AE}" type="pres">
      <dgm:prSet presAssocID="{EA345948-DCAF-44B0-BC4A-F9277F2CC9AA}" presName="rootConnector" presStyleLbl="node2" presStyleIdx="0" presStyleCnt="1"/>
      <dgm:spPr/>
      <dgm:t>
        <a:bodyPr/>
        <a:lstStyle/>
        <a:p>
          <a:endParaRPr lang="en-US"/>
        </a:p>
      </dgm:t>
    </dgm:pt>
    <dgm:pt modelId="{89387B8A-2A3B-4B19-8082-9040D27FC33D}" type="pres">
      <dgm:prSet presAssocID="{EA345948-DCAF-44B0-BC4A-F9277F2CC9AA}" presName="hierChild4" presStyleCnt="0"/>
      <dgm:spPr/>
    </dgm:pt>
    <dgm:pt modelId="{B07AE8B5-F7E2-41C0-BB99-992042921D91}" type="pres">
      <dgm:prSet presAssocID="{CD9FE3FC-AAA4-435D-87F8-6660921EF4C2}" presName="Name37" presStyleLbl="parChTrans1D3" presStyleIdx="0" presStyleCnt="2"/>
      <dgm:spPr/>
      <dgm:t>
        <a:bodyPr/>
        <a:lstStyle/>
        <a:p>
          <a:endParaRPr lang="en-US"/>
        </a:p>
      </dgm:t>
    </dgm:pt>
    <dgm:pt modelId="{479A158E-D54D-4128-BD40-24F2CD327B48}" type="pres">
      <dgm:prSet presAssocID="{2767805D-4656-4813-8D48-319B8863E44A}" presName="hierRoot2" presStyleCnt="0">
        <dgm:presLayoutVars>
          <dgm:hierBranch val="init"/>
        </dgm:presLayoutVars>
      </dgm:prSet>
      <dgm:spPr/>
    </dgm:pt>
    <dgm:pt modelId="{A6E2FABA-5AA7-48DF-B8D0-FCE6F2EE164A}" type="pres">
      <dgm:prSet presAssocID="{2767805D-4656-4813-8D48-319B8863E44A}" presName="rootComposite" presStyleCnt="0"/>
      <dgm:spPr/>
    </dgm:pt>
    <dgm:pt modelId="{9ACB985D-93D1-4475-A31A-C47721CFC5EF}" type="pres">
      <dgm:prSet presAssocID="{2767805D-4656-4813-8D48-319B8863E44A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FB5FC2-7AFF-46B8-A01C-8CF3FF6CF428}" type="pres">
      <dgm:prSet presAssocID="{2767805D-4656-4813-8D48-319B8863E44A}" presName="rootConnector" presStyleLbl="node3" presStyleIdx="0" presStyleCnt="2"/>
      <dgm:spPr/>
      <dgm:t>
        <a:bodyPr/>
        <a:lstStyle/>
        <a:p>
          <a:endParaRPr lang="en-US"/>
        </a:p>
      </dgm:t>
    </dgm:pt>
    <dgm:pt modelId="{3D9B0672-1D6C-4DF8-8C18-6B922CCC8885}" type="pres">
      <dgm:prSet presAssocID="{2767805D-4656-4813-8D48-319B8863E44A}" presName="hierChild4" presStyleCnt="0"/>
      <dgm:spPr/>
    </dgm:pt>
    <dgm:pt modelId="{4FA30B23-D15C-4DB8-8E83-A6DAF4A061C6}" type="pres">
      <dgm:prSet presAssocID="{726D2A67-58C7-4D80-B870-53BEBB5DEB89}" presName="Name37" presStyleLbl="parChTrans1D4" presStyleIdx="0" presStyleCnt="3"/>
      <dgm:spPr/>
      <dgm:t>
        <a:bodyPr/>
        <a:lstStyle/>
        <a:p>
          <a:endParaRPr lang="en-US"/>
        </a:p>
      </dgm:t>
    </dgm:pt>
    <dgm:pt modelId="{4C7956D4-7DEE-4022-9513-0259E7EDD1F6}" type="pres">
      <dgm:prSet presAssocID="{9A51119E-E971-42B3-91EB-DE17703C2B1B}" presName="hierRoot2" presStyleCnt="0">
        <dgm:presLayoutVars>
          <dgm:hierBranch val="init"/>
        </dgm:presLayoutVars>
      </dgm:prSet>
      <dgm:spPr/>
    </dgm:pt>
    <dgm:pt modelId="{EBCEE1F4-C80A-4470-9FE1-118A70A8AD3D}" type="pres">
      <dgm:prSet presAssocID="{9A51119E-E971-42B3-91EB-DE17703C2B1B}" presName="rootComposite" presStyleCnt="0"/>
      <dgm:spPr/>
    </dgm:pt>
    <dgm:pt modelId="{61C4FC0E-844E-4DE2-85EF-220BFB10E078}" type="pres">
      <dgm:prSet presAssocID="{9A51119E-E971-42B3-91EB-DE17703C2B1B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A39534-36EA-4851-81EC-71D00878552E}" type="pres">
      <dgm:prSet presAssocID="{9A51119E-E971-42B3-91EB-DE17703C2B1B}" presName="rootConnector" presStyleLbl="node4" presStyleIdx="0" presStyleCnt="3"/>
      <dgm:spPr/>
      <dgm:t>
        <a:bodyPr/>
        <a:lstStyle/>
        <a:p>
          <a:endParaRPr lang="en-US"/>
        </a:p>
      </dgm:t>
    </dgm:pt>
    <dgm:pt modelId="{FF74EEB9-5387-47BD-9A30-6CC4916E0477}" type="pres">
      <dgm:prSet presAssocID="{9A51119E-E971-42B3-91EB-DE17703C2B1B}" presName="hierChild4" presStyleCnt="0"/>
      <dgm:spPr/>
    </dgm:pt>
    <dgm:pt modelId="{1282CD38-64E6-470D-A88F-47C41DD2A6AB}" type="pres">
      <dgm:prSet presAssocID="{B223494F-E969-498D-BE3E-4BE7EB9A23BB}" presName="Name37" presStyleLbl="parChTrans1D4" presStyleIdx="1" presStyleCnt="3"/>
      <dgm:spPr/>
      <dgm:t>
        <a:bodyPr/>
        <a:lstStyle/>
        <a:p>
          <a:endParaRPr lang="en-US"/>
        </a:p>
      </dgm:t>
    </dgm:pt>
    <dgm:pt modelId="{D875B978-4597-4122-B76F-B3D8BA8F5FB8}" type="pres">
      <dgm:prSet presAssocID="{A4189F80-3BA4-45D6-967F-35A538096A03}" presName="hierRoot2" presStyleCnt="0">
        <dgm:presLayoutVars>
          <dgm:hierBranch val="init"/>
        </dgm:presLayoutVars>
      </dgm:prSet>
      <dgm:spPr/>
    </dgm:pt>
    <dgm:pt modelId="{A8DBDD99-5A2A-49D0-8EF6-44F92AF78F01}" type="pres">
      <dgm:prSet presAssocID="{A4189F80-3BA4-45D6-967F-35A538096A03}" presName="rootComposite" presStyleCnt="0"/>
      <dgm:spPr/>
    </dgm:pt>
    <dgm:pt modelId="{B3CD5470-06AD-4E2C-9E1F-9A39E0E4994D}" type="pres">
      <dgm:prSet presAssocID="{A4189F80-3BA4-45D6-967F-35A538096A03}" presName="rootText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8B1168-A462-47C9-9D73-A14EFD78A964}" type="pres">
      <dgm:prSet presAssocID="{A4189F80-3BA4-45D6-967F-35A538096A03}" presName="rootConnector" presStyleLbl="node4" presStyleIdx="1" presStyleCnt="3"/>
      <dgm:spPr/>
      <dgm:t>
        <a:bodyPr/>
        <a:lstStyle/>
        <a:p>
          <a:endParaRPr lang="en-US"/>
        </a:p>
      </dgm:t>
    </dgm:pt>
    <dgm:pt modelId="{CC630E14-92A1-406C-90F5-2F6F51B57AF2}" type="pres">
      <dgm:prSet presAssocID="{A4189F80-3BA4-45D6-967F-35A538096A03}" presName="hierChild4" presStyleCnt="0"/>
      <dgm:spPr/>
    </dgm:pt>
    <dgm:pt modelId="{8E70A6B7-68B1-42CB-8D60-4EE50E1CABD7}" type="pres">
      <dgm:prSet presAssocID="{A4189F80-3BA4-45D6-967F-35A538096A03}" presName="hierChild5" presStyleCnt="0"/>
      <dgm:spPr/>
    </dgm:pt>
    <dgm:pt modelId="{20B5071C-03A5-4CE2-9DA1-F098BECC3A2F}" type="pres">
      <dgm:prSet presAssocID="{9A51119E-E971-42B3-91EB-DE17703C2B1B}" presName="hierChild5" presStyleCnt="0"/>
      <dgm:spPr/>
    </dgm:pt>
    <dgm:pt modelId="{CCE718E9-CD9B-4BED-A17B-CFAE65086E32}" type="pres">
      <dgm:prSet presAssocID="{2767805D-4656-4813-8D48-319B8863E44A}" presName="hierChild5" presStyleCnt="0"/>
      <dgm:spPr/>
    </dgm:pt>
    <dgm:pt modelId="{9ECB138B-80CF-4896-9421-CDD4659370B4}" type="pres">
      <dgm:prSet presAssocID="{A104BF87-6D00-412A-A4D9-247018213AC3}" presName="Name37" presStyleLbl="parChTrans1D3" presStyleIdx="1" presStyleCnt="2"/>
      <dgm:spPr/>
      <dgm:t>
        <a:bodyPr/>
        <a:lstStyle/>
        <a:p>
          <a:endParaRPr lang="en-US"/>
        </a:p>
      </dgm:t>
    </dgm:pt>
    <dgm:pt modelId="{83099A8F-3BDF-4F45-8AC1-282EEA65ECDB}" type="pres">
      <dgm:prSet presAssocID="{EDE7057B-38E8-4BC7-80C3-94D9B5796605}" presName="hierRoot2" presStyleCnt="0">
        <dgm:presLayoutVars>
          <dgm:hierBranch val="init"/>
        </dgm:presLayoutVars>
      </dgm:prSet>
      <dgm:spPr/>
    </dgm:pt>
    <dgm:pt modelId="{99244246-B2B1-4A99-AAF7-C79DF0DEA218}" type="pres">
      <dgm:prSet presAssocID="{EDE7057B-38E8-4BC7-80C3-94D9B5796605}" presName="rootComposite" presStyleCnt="0"/>
      <dgm:spPr/>
    </dgm:pt>
    <dgm:pt modelId="{74C6E732-189A-4FDD-B564-C00BB75EEC13}" type="pres">
      <dgm:prSet presAssocID="{EDE7057B-38E8-4BC7-80C3-94D9B5796605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BF40E2-57E4-43AC-ADBB-1E96D2C97E3D}" type="pres">
      <dgm:prSet presAssocID="{EDE7057B-38E8-4BC7-80C3-94D9B5796605}" presName="rootConnector" presStyleLbl="node3" presStyleIdx="1" presStyleCnt="2"/>
      <dgm:spPr/>
      <dgm:t>
        <a:bodyPr/>
        <a:lstStyle/>
        <a:p>
          <a:endParaRPr lang="en-US"/>
        </a:p>
      </dgm:t>
    </dgm:pt>
    <dgm:pt modelId="{EAA8558F-508E-47B7-BED3-6C050E01AD2B}" type="pres">
      <dgm:prSet presAssocID="{EDE7057B-38E8-4BC7-80C3-94D9B5796605}" presName="hierChild4" presStyleCnt="0"/>
      <dgm:spPr/>
    </dgm:pt>
    <dgm:pt modelId="{92ED1109-0EC5-4AE2-9BCC-C08E3D54A0B7}" type="pres">
      <dgm:prSet presAssocID="{9ED98B15-3F53-4353-9CBB-7B53232FC66A}" presName="Name37" presStyleLbl="parChTrans1D4" presStyleIdx="2" presStyleCnt="3"/>
      <dgm:spPr/>
      <dgm:t>
        <a:bodyPr/>
        <a:lstStyle/>
        <a:p>
          <a:endParaRPr lang="en-US"/>
        </a:p>
      </dgm:t>
    </dgm:pt>
    <dgm:pt modelId="{01CAA87F-45F2-4B85-99AD-B069EAB8B4F5}" type="pres">
      <dgm:prSet presAssocID="{82936B78-7C06-4DA5-9B14-D11D7AE4EC0C}" presName="hierRoot2" presStyleCnt="0">
        <dgm:presLayoutVars>
          <dgm:hierBranch val="init"/>
        </dgm:presLayoutVars>
      </dgm:prSet>
      <dgm:spPr/>
    </dgm:pt>
    <dgm:pt modelId="{87CBB12C-5D13-4262-A28D-E95CBA9B3B96}" type="pres">
      <dgm:prSet presAssocID="{82936B78-7C06-4DA5-9B14-D11D7AE4EC0C}" presName="rootComposite" presStyleCnt="0"/>
      <dgm:spPr/>
    </dgm:pt>
    <dgm:pt modelId="{80E09CB4-4228-4C1B-90D9-9CFDDC1B0C4A}" type="pres">
      <dgm:prSet presAssocID="{82936B78-7C06-4DA5-9B14-D11D7AE4EC0C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8BE766-0290-4BE7-8E67-9CE1E102F929}" type="pres">
      <dgm:prSet presAssocID="{82936B78-7C06-4DA5-9B14-D11D7AE4EC0C}" presName="rootConnector" presStyleLbl="node4" presStyleIdx="2" presStyleCnt="3"/>
      <dgm:spPr/>
      <dgm:t>
        <a:bodyPr/>
        <a:lstStyle/>
        <a:p>
          <a:endParaRPr lang="en-US"/>
        </a:p>
      </dgm:t>
    </dgm:pt>
    <dgm:pt modelId="{F28E89AA-3EA9-4220-BC19-1B9EBC8B9B3E}" type="pres">
      <dgm:prSet presAssocID="{82936B78-7C06-4DA5-9B14-D11D7AE4EC0C}" presName="hierChild4" presStyleCnt="0"/>
      <dgm:spPr/>
    </dgm:pt>
    <dgm:pt modelId="{52EB9A19-DD1B-4C43-A7C9-42043343D590}" type="pres">
      <dgm:prSet presAssocID="{82936B78-7C06-4DA5-9B14-D11D7AE4EC0C}" presName="hierChild5" presStyleCnt="0"/>
      <dgm:spPr/>
    </dgm:pt>
    <dgm:pt modelId="{4A99D75D-6C78-43D7-97A5-6E624C605E08}" type="pres">
      <dgm:prSet presAssocID="{EDE7057B-38E8-4BC7-80C3-94D9B5796605}" presName="hierChild5" presStyleCnt="0"/>
      <dgm:spPr/>
    </dgm:pt>
    <dgm:pt modelId="{9D952E0B-5256-4B8E-97D2-457ACE5A6EB1}" type="pres">
      <dgm:prSet presAssocID="{EA345948-DCAF-44B0-BC4A-F9277F2CC9AA}" presName="hierChild5" presStyleCnt="0"/>
      <dgm:spPr/>
    </dgm:pt>
    <dgm:pt modelId="{1F7F2E3D-1DE3-4EC7-9922-429CC30FCEBB}" type="pres">
      <dgm:prSet presAssocID="{255694DA-D277-4505-9524-85F0760D1073}" presName="hierChild3" presStyleCnt="0"/>
      <dgm:spPr/>
    </dgm:pt>
  </dgm:ptLst>
  <dgm:cxnLst>
    <dgm:cxn modelId="{E8F33900-6E72-4CA3-BB62-A0693D98F311}" srcId="{EA345948-DCAF-44B0-BC4A-F9277F2CC9AA}" destId="{2767805D-4656-4813-8D48-319B8863E44A}" srcOrd="0" destOrd="0" parTransId="{CD9FE3FC-AAA4-435D-87F8-6660921EF4C2}" sibTransId="{240548AF-5D3D-41FD-AD67-E408A96A1412}"/>
    <dgm:cxn modelId="{673945B1-8677-4678-AF04-0E13D636D2C5}" srcId="{FF8FCBB6-5947-458B-9973-4A3C4FCC5D70}" destId="{255694DA-D277-4505-9524-85F0760D1073}" srcOrd="0" destOrd="0" parTransId="{E94527D0-E7B2-442D-AF2C-E9524E9AD413}" sibTransId="{C6A9DA3B-B779-4EA6-87BB-AB632DFC1C94}"/>
    <dgm:cxn modelId="{45556219-EFB0-4672-951C-D011D0868935}" type="presOf" srcId="{A4189F80-3BA4-45D6-967F-35A538096A03}" destId="{B3CD5470-06AD-4E2C-9E1F-9A39E0E4994D}" srcOrd="0" destOrd="0" presId="urn:microsoft.com/office/officeart/2005/8/layout/orgChart1"/>
    <dgm:cxn modelId="{BB61AE5A-5376-4D51-9D15-2ACB4C0F5D03}" type="presOf" srcId="{82936B78-7C06-4DA5-9B14-D11D7AE4EC0C}" destId="{80E09CB4-4228-4C1B-90D9-9CFDDC1B0C4A}" srcOrd="0" destOrd="0" presId="urn:microsoft.com/office/officeart/2005/8/layout/orgChart1"/>
    <dgm:cxn modelId="{3ED3ACCB-7994-40EC-B592-76421901857D}" type="presOf" srcId="{9A51119E-E971-42B3-91EB-DE17703C2B1B}" destId="{61C4FC0E-844E-4DE2-85EF-220BFB10E078}" srcOrd="0" destOrd="0" presId="urn:microsoft.com/office/officeart/2005/8/layout/orgChart1"/>
    <dgm:cxn modelId="{9B7B2621-5A94-4AEA-B2AB-6B9AA31E5B86}" type="presOf" srcId="{82936B78-7C06-4DA5-9B14-D11D7AE4EC0C}" destId="{EE8BE766-0290-4BE7-8E67-9CE1E102F929}" srcOrd="1" destOrd="0" presId="urn:microsoft.com/office/officeart/2005/8/layout/orgChart1"/>
    <dgm:cxn modelId="{738AA6F2-9331-446C-91E1-BC53FD300595}" srcId="{9A51119E-E971-42B3-91EB-DE17703C2B1B}" destId="{A4189F80-3BA4-45D6-967F-35A538096A03}" srcOrd="0" destOrd="0" parTransId="{B223494F-E969-498D-BE3E-4BE7EB9A23BB}" sibTransId="{799D59B9-EB27-4C87-A29B-491F223011D0}"/>
    <dgm:cxn modelId="{F0C3D74C-2060-4D7E-AB77-8AE81D924948}" type="presOf" srcId="{255694DA-D277-4505-9524-85F0760D1073}" destId="{BD99BA18-B6F5-4004-9470-F4C3DCC61D7D}" srcOrd="1" destOrd="0" presId="urn:microsoft.com/office/officeart/2005/8/layout/orgChart1"/>
    <dgm:cxn modelId="{CD61E022-BF53-4642-996F-3C63593723A7}" type="presOf" srcId="{726D2A67-58C7-4D80-B870-53BEBB5DEB89}" destId="{4FA30B23-D15C-4DB8-8E83-A6DAF4A061C6}" srcOrd="0" destOrd="0" presId="urn:microsoft.com/office/officeart/2005/8/layout/orgChart1"/>
    <dgm:cxn modelId="{996277E6-CE85-4407-BCEB-47F16DAFEA1D}" type="presOf" srcId="{F0D2C5E8-1A6A-4556-998C-2B997204205D}" destId="{DF7DF93D-BC2F-4C09-A45C-E2522A08295A}" srcOrd="0" destOrd="0" presId="urn:microsoft.com/office/officeart/2005/8/layout/orgChart1"/>
    <dgm:cxn modelId="{84F3BDE0-621E-444B-8E91-017276F51B12}" type="presOf" srcId="{9ED98B15-3F53-4353-9CBB-7B53232FC66A}" destId="{92ED1109-0EC5-4AE2-9BCC-C08E3D54A0B7}" srcOrd="0" destOrd="0" presId="urn:microsoft.com/office/officeart/2005/8/layout/orgChart1"/>
    <dgm:cxn modelId="{5D1A0856-754C-4BC7-8E6F-71D8E340C069}" type="presOf" srcId="{EDE7057B-38E8-4BC7-80C3-94D9B5796605}" destId="{74C6E732-189A-4FDD-B564-C00BB75EEC13}" srcOrd="0" destOrd="0" presId="urn:microsoft.com/office/officeart/2005/8/layout/orgChart1"/>
    <dgm:cxn modelId="{4FDA7502-3E72-4496-BC4C-08C2A20C0726}" srcId="{2767805D-4656-4813-8D48-319B8863E44A}" destId="{9A51119E-E971-42B3-91EB-DE17703C2B1B}" srcOrd="0" destOrd="0" parTransId="{726D2A67-58C7-4D80-B870-53BEBB5DEB89}" sibTransId="{3688D868-E626-4E5B-8441-E8FDB99B7801}"/>
    <dgm:cxn modelId="{D3B66C5A-66D1-49E2-BE23-748D484A0EC3}" type="presOf" srcId="{FF8FCBB6-5947-458B-9973-4A3C4FCC5D70}" destId="{7BDFAB56-4D84-4FC4-B042-21CD04A149BF}" srcOrd="0" destOrd="0" presId="urn:microsoft.com/office/officeart/2005/8/layout/orgChart1"/>
    <dgm:cxn modelId="{94639FEC-C679-4E7E-ACA7-7CAB71581625}" type="presOf" srcId="{EA345948-DCAF-44B0-BC4A-F9277F2CC9AA}" destId="{4532ED64-ED34-43F4-B402-A6ACE6946A20}" srcOrd="0" destOrd="0" presId="urn:microsoft.com/office/officeart/2005/8/layout/orgChart1"/>
    <dgm:cxn modelId="{75BBA418-B032-4B72-A909-A9804FEE6E27}" srcId="{EDE7057B-38E8-4BC7-80C3-94D9B5796605}" destId="{82936B78-7C06-4DA5-9B14-D11D7AE4EC0C}" srcOrd="0" destOrd="0" parTransId="{9ED98B15-3F53-4353-9CBB-7B53232FC66A}" sibTransId="{4BBA2374-43AA-41BA-A304-27533F5851F9}"/>
    <dgm:cxn modelId="{953C6661-EDFD-41A6-8E87-8AA27E7ED52C}" type="presOf" srcId="{2767805D-4656-4813-8D48-319B8863E44A}" destId="{B4FB5FC2-7AFF-46B8-A01C-8CF3FF6CF428}" srcOrd="1" destOrd="0" presId="urn:microsoft.com/office/officeart/2005/8/layout/orgChart1"/>
    <dgm:cxn modelId="{02291CE3-9D82-4688-8622-0F686E53CD95}" type="presOf" srcId="{CD9FE3FC-AAA4-435D-87F8-6660921EF4C2}" destId="{B07AE8B5-F7E2-41C0-BB99-992042921D91}" srcOrd="0" destOrd="0" presId="urn:microsoft.com/office/officeart/2005/8/layout/orgChart1"/>
    <dgm:cxn modelId="{815146C6-52FD-49FC-8505-3687C2563C76}" type="presOf" srcId="{2767805D-4656-4813-8D48-319B8863E44A}" destId="{9ACB985D-93D1-4475-A31A-C47721CFC5EF}" srcOrd="0" destOrd="0" presId="urn:microsoft.com/office/officeart/2005/8/layout/orgChart1"/>
    <dgm:cxn modelId="{679311A3-A6A4-4B94-98A8-C3456E88A4A3}" type="presOf" srcId="{A104BF87-6D00-412A-A4D9-247018213AC3}" destId="{9ECB138B-80CF-4896-9421-CDD4659370B4}" srcOrd="0" destOrd="0" presId="urn:microsoft.com/office/officeart/2005/8/layout/orgChart1"/>
    <dgm:cxn modelId="{4720A6A3-7B5E-483D-BE06-BD4BB2E697BA}" type="presOf" srcId="{255694DA-D277-4505-9524-85F0760D1073}" destId="{6B3DAFE3-8E03-4659-9FD8-61ED72EAA964}" srcOrd="0" destOrd="0" presId="urn:microsoft.com/office/officeart/2005/8/layout/orgChart1"/>
    <dgm:cxn modelId="{EC0B9E11-D1E4-46CC-8090-7B17F73D7798}" type="presOf" srcId="{9A51119E-E971-42B3-91EB-DE17703C2B1B}" destId="{B6A39534-36EA-4851-81EC-71D00878552E}" srcOrd="1" destOrd="0" presId="urn:microsoft.com/office/officeart/2005/8/layout/orgChart1"/>
    <dgm:cxn modelId="{9F1ABF66-D768-4185-834C-111126895024}" type="presOf" srcId="{A4189F80-3BA4-45D6-967F-35A538096A03}" destId="{3A8B1168-A462-47C9-9D73-A14EFD78A964}" srcOrd="1" destOrd="0" presId="urn:microsoft.com/office/officeart/2005/8/layout/orgChart1"/>
    <dgm:cxn modelId="{4FB5712F-5B22-47B4-B023-60579BAC5C93}" srcId="{255694DA-D277-4505-9524-85F0760D1073}" destId="{EA345948-DCAF-44B0-BC4A-F9277F2CC9AA}" srcOrd="0" destOrd="0" parTransId="{F0D2C5E8-1A6A-4556-998C-2B997204205D}" sibTransId="{6EDC9E60-4E3F-466D-B98F-B622C7F808C0}"/>
    <dgm:cxn modelId="{710260D5-CCDF-48B3-A40C-2BE567547F08}" type="presOf" srcId="{EA345948-DCAF-44B0-BC4A-F9277F2CC9AA}" destId="{D2B7E602-EC87-4FCC-B70C-6D7ADB1235AE}" srcOrd="1" destOrd="0" presId="urn:microsoft.com/office/officeart/2005/8/layout/orgChart1"/>
    <dgm:cxn modelId="{68FD9FED-5164-44D2-B5FF-1A7C6270B89D}" type="presOf" srcId="{EDE7057B-38E8-4BC7-80C3-94D9B5796605}" destId="{44BF40E2-57E4-43AC-ADBB-1E96D2C97E3D}" srcOrd="1" destOrd="0" presId="urn:microsoft.com/office/officeart/2005/8/layout/orgChart1"/>
    <dgm:cxn modelId="{BDCE3BE8-7BE3-4D81-AD5A-FF7207B02407}" type="presOf" srcId="{B223494F-E969-498D-BE3E-4BE7EB9A23BB}" destId="{1282CD38-64E6-470D-A88F-47C41DD2A6AB}" srcOrd="0" destOrd="0" presId="urn:microsoft.com/office/officeart/2005/8/layout/orgChart1"/>
    <dgm:cxn modelId="{87FE9A5D-0A35-4309-A0F6-46B2D653A516}" srcId="{EA345948-DCAF-44B0-BC4A-F9277F2CC9AA}" destId="{EDE7057B-38E8-4BC7-80C3-94D9B5796605}" srcOrd="1" destOrd="0" parTransId="{A104BF87-6D00-412A-A4D9-247018213AC3}" sibTransId="{2CD4CC30-1072-435A-AC23-1FC95DCD452E}"/>
    <dgm:cxn modelId="{A844F5C4-48F6-41D7-BDBB-5586EADC3F40}" type="presParOf" srcId="{7BDFAB56-4D84-4FC4-B042-21CD04A149BF}" destId="{F0A48861-147D-42F2-B902-136C399EA7C2}" srcOrd="0" destOrd="0" presId="urn:microsoft.com/office/officeart/2005/8/layout/orgChart1"/>
    <dgm:cxn modelId="{92E25F7F-DF84-4260-8F04-EDB42FBFC7CC}" type="presParOf" srcId="{F0A48861-147D-42F2-B902-136C399EA7C2}" destId="{A671A523-B6B8-4E54-93F9-4FFF6F258E81}" srcOrd="0" destOrd="0" presId="urn:microsoft.com/office/officeart/2005/8/layout/orgChart1"/>
    <dgm:cxn modelId="{D7A78FF0-6C3F-4F8C-858B-671A193B35A8}" type="presParOf" srcId="{A671A523-B6B8-4E54-93F9-4FFF6F258E81}" destId="{6B3DAFE3-8E03-4659-9FD8-61ED72EAA964}" srcOrd="0" destOrd="0" presId="urn:microsoft.com/office/officeart/2005/8/layout/orgChart1"/>
    <dgm:cxn modelId="{44E1F67B-838E-4131-B232-88BEE5962735}" type="presParOf" srcId="{A671A523-B6B8-4E54-93F9-4FFF6F258E81}" destId="{BD99BA18-B6F5-4004-9470-F4C3DCC61D7D}" srcOrd="1" destOrd="0" presId="urn:microsoft.com/office/officeart/2005/8/layout/orgChart1"/>
    <dgm:cxn modelId="{A96DA6D6-7774-4D13-ACF4-424E73D80A66}" type="presParOf" srcId="{F0A48861-147D-42F2-B902-136C399EA7C2}" destId="{F30FD8CE-A00D-4C95-858D-CCA4434A3705}" srcOrd="1" destOrd="0" presId="urn:microsoft.com/office/officeart/2005/8/layout/orgChart1"/>
    <dgm:cxn modelId="{45DC23AC-D572-4508-BA76-9ACECFB1FECB}" type="presParOf" srcId="{F30FD8CE-A00D-4C95-858D-CCA4434A3705}" destId="{DF7DF93D-BC2F-4C09-A45C-E2522A08295A}" srcOrd="0" destOrd="0" presId="urn:microsoft.com/office/officeart/2005/8/layout/orgChart1"/>
    <dgm:cxn modelId="{833CDBE6-4F02-4843-93BD-A78E5702E6CA}" type="presParOf" srcId="{F30FD8CE-A00D-4C95-858D-CCA4434A3705}" destId="{FCD36BFE-9F39-44A3-AE33-D269FD401F01}" srcOrd="1" destOrd="0" presId="urn:microsoft.com/office/officeart/2005/8/layout/orgChart1"/>
    <dgm:cxn modelId="{7064AA81-3A9D-43BF-9435-0F3FEBA9D3A6}" type="presParOf" srcId="{FCD36BFE-9F39-44A3-AE33-D269FD401F01}" destId="{6C4A3D8F-1E0C-4E45-9619-5256743F4D03}" srcOrd="0" destOrd="0" presId="urn:microsoft.com/office/officeart/2005/8/layout/orgChart1"/>
    <dgm:cxn modelId="{1210FF91-B520-4DBB-9C39-3F1458B60F4B}" type="presParOf" srcId="{6C4A3D8F-1E0C-4E45-9619-5256743F4D03}" destId="{4532ED64-ED34-43F4-B402-A6ACE6946A20}" srcOrd="0" destOrd="0" presId="urn:microsoft.com/office/officeart/2005/8/layout/orgChart1"/>
    <dgm:cxn modelId="{30B76427-2FCA-46BF-8EA5-003D80447876}" type="presParOf" srcId="{6C4A3D8F-1E0C-4E45-9619-5256743F4D03}" destId="{D2B7E602-EC87-4FCC-B70C-6D7ADB1235AE}" srcOrd="1" destOrd="0" presId="urn:microsoft.com/office/officeart/2005/8/layout/orgChart1"/>
    <dgm:cxn modelId="{9D393B3C-2AA5-49B5-AB44-73A201BCD3B0}" type="presParOf" srcId="{FCD36BFE-9F39-44A3-AE33-D269FD401F01}" destId="{89387B8A-2A3B-4B19-8082-9040D27FC33D}" srcOrd="1" destOrd="0" presId="urn:microsoft.com/office/officeart/2005/8/layout/orgChart1"/>
    <dgm:cxn modelId="{87BDA8E1-E65A-4281-A236-BB89F3DB2807}" type="presParOf" srcId="{89387B8A-2A3B-4B19-8082-9040D27FC33D}" destId="{B07AE8B5-F7E2-41C0-BB99-992042921D91}" srcOrd="0" destOrd="0" presId="urn:microsoft.com/office/officeart/2005/8/layout/orgChart1"/>
    <dgm:cxn modelId="{F7E413CE-CAF2-41A7-9613-30AFC5D787AB}" type="presParOf" srcId="{89387B8A-2A3B-4B19-8082-9040D27FC33D}" destId="{479A158E-D54D-4128-BD40-24F2CD327B48}" srcOrd="1" destOrd="0" presId="urn:microsoft.com/office/officeart/2005/8/layout/orgChart1"/>
    <dgm:cxn modelId="{874C9D2A-7214-4629-B50D-860D9BAF56F1}" type="presParOf" srcId="{479A158E-D54D-4128-BD40-24F2CD327B48}" destId="{A6E2FABA-5AA7-48DF-B8D0-FCE6F2EE164A}" srcOrd="0" destOrd="0" presId="urn:microsoft.com/office/officeart/2005/8/layout/orgChart1"/>
    <dgm:cxn modelId="{17F59E53-86BD-4B02-9C2C-1DA2681EB0F8}" type="presParOf" srcId="{A6E2FABA-5AA7-48DF-B8D0-FCE6F2EE164A}" destId="{9ACB985D-93D1-4475-A31A-C47721CFC5EF}" srcOrd="0" destOrd="0" presId="urn:microsoft.com/office/officeart/2005/8/layout/orgChart1"/>
    <dgm:cxn modelId="{9F1B81F4-3AF9-43DB-981A-E28D6FB88397}" type="presParOf" srcId="{A6E2FABA-5AA7-48DF-B8D0-FCE6F2EE164A}" destId="{B4FB5FC2-7AFF-46B8-A01C-8CF3FF6CF428}" srcOrd="1" destOrd="0" presId="urn:microsoft.com/office/officeart/2005/8/layout/orgChart1"/>
    <dgm:cxn modelId="{E46ED8F8-57C0-4B13-BAA9-1D7F04789CFB}" type="presParOf" srcId="{479A158E-D54D-4128-BD40-24F2CD327B48}" destId="{3D9B0672-1D6C-4DF8-8C18-6B922CCC8885}" srcOrd="1" destOrd="0" presId="urn:microsoft.com/office/officeart/2005/8/layout/orgChart1"/>
    <dgm:cxn modelId="{CC345BF4-8919-4FAB-AC49-750B90D2807A}" type="presParOf" srcId="{3D9B0672-1D6C-4DF8-8C18-6B922CCC8885}" destId="{4FA30B23-D15C-4DB8-8E83-A6DAF4A061C6}" srcOrd="0" destOrd="0" presId="urn:microsoft.com/office/officeart/2005/8/layout/orgChart1"/>
    <dgm:cxn modelId="{477A435B-C174-4989-AAB6-189D42B1F508}" type="presParOf" srcId="{3D9B0672-1D6C-4DF8-8C18-6B922CCC8885}" destId="{4C7956D4-7DEE-4022-9513-0259E7EDD1F6}" srcOrd="1" destOrd="0" presId="urn:microsoft.com/office/officeart/2005/8/layout/orgChart1"/>
    <dgm:cxn modelId="{F863748D-53AF-4EB4-BE95-A0D06F2EEF0E}" type="presParOf" srcId="{4C7956D4-7DEE-4022-9513-0259E7EDD1F6}" destId="{EBCEE1F4-C80A-4470-9FE1-118A70A8AD3D}" srcOrd="0" destOrd="0" presId="urn:microsoft.com/office/officeart/2005/8/layout/orgChart1"/>
    <dgm:cxn modelId="{A1505C0F-EB57-4C06-8BF9-51FE81356D0A}" type="presParOf" srcId="{EBCEE1F4-C80A-4470-9FE1-118A70A8AD3D}" destId="{61C4FC0E-844E-4DE2-85EF-220BFB10E078}" srcOrd="0" destOrd="0" presId="urn:microsoft.com/office/officeart/2005/8/layout/orgChart1"/>
    <dgm:cxn modelId="{0552670C-0A68-4731-B318-8FC5B328A683}" type="presParOf" srcId="{EBCEE1F4-C80A-4470-9FE1-118A70A8AD3D}" destId="{B6A39534-36EA-4851-81EC-71D00878552E}" srcOrd="1" destOrd="0" presId="urn:microsoft.com/office/officeart/2005/8/layout/orgChart1"/>
    <dgm:cxn modelId="{A32528B0-5CCF-43B7-B3BE-14FB09026EB2}" type="presParOf" srcId="{4C7956D4-7DEE-4022-9513-0259E7EDD1F6}" destId="{FF74EEB9-5387-47BD-9A30-6CC4916E0477}" srcOrd="1" destOrd="0" presId="urn:microsoft.com/office/officeart/2005/8/layout/orgChart1"/>
    <dgm:cxn modelId="{2E8557B4-862D-4132-93F9-00E4125B91AF}" type="presParOf" srcId="{FF74EEB9-5387-47BD-9A30-6CC4916E0477}" destId="{1282CD38-64E6-470D-A88F-47C41DD2A6AB}" srcOrd="0" destOrd="0" presId="urn:microsoft.com/office/officeart/2005/8/layout/orgChart1"/>
    <dgm:cxn modelId="{28DE8C56-69C2-4D7F-9E19-C3BA999D622A}" type="presParOf" srcId="{FF74EEB9-5387-47BD-9A30-6CC4916E0477}" destId="{D875B978-4597-4122-B76F-B3D8BA8F5FB8}" srcOrd="1" destOrd="0" presId="urn:microsoft.com/office/officeart/2005/8/layout/orgChart1"/>
    <dgm:cxn modelId="{9A16C88F-90D8-46E4-BA2D-323FBB494574}" type="presParOf" srcId="{D875B978-4597-4122-B76F-B3D8BA8F5FB8}" destId="{A8DBDD99-5A2A-49D0-8EF6-44F92AF78F01}" srcOrd="0" destOrd="0" presId="urn:microsoft.com/office/officeart/2005/8/layout/orgChart1"/>
    <dgm:cxn modelId="{507B2630-ACAF-411D-A032-B227061E21BE}" type="presParOf" srcId="{A8DBDD99-5A2A-49D0-8EF6-44F92AF78F01}" destId="{B3CD5470-06AD-4E2C-9E1F-9A39E0E4994D}" srcOrd="0" destOrd="0" presId="urn:microsoft.com/office/officeart/2005/8/layout/orgChart1"/>
    <dgm:cxn modelId="{C73D6949-C8F7-4D5C-96ED-F0B7C9A27F97}" type="presParOf" srcId="{A8DBDD99-5A2A-49D0-8EF6-44F92AF78F01}" destId="{3A8B1168-A462-47C9-9D73-A14EFD78A964}" srcOrd="1" destOrd="0" presId="urn:microsoft.com/office/officeart/2005/8/layout/orgChart1"/>
    <dgm:cxn modelId="{7A43CAA0-B544-4834-8933-AAF2EA871E65}" type="presParOf" srcId="{D875B978-4597-4122-B76F-B3D8BA8F5FB8}" destId="{CC630E14-92A1-406C-90F5-2F6F51B57AF2}" srcOrd="1" destOrd="0" presId="urn:microsoft.com/office/officeart/2005/8/layout/orgChart1"/>
    <dgm:cxn modelId="{B51D760D-F5E5-4669-8C9A-2BAF3241408F}" type="presParOf" srcId="{D875B978-4597-4122-B76F-B3D8BA8F5FB8}" destId="{8E70A6B7-68B1-42CB-8D60-4EE50E1CABD7}" srcOrd="2" destOrd="0" presId="urn:microsoft.com/office/officeart/2005/8/layout/orgChart1"/>
    <dgm:cxn modelId="{ADB51966-3EBA-4F0E-95D7-D793E83E5B8C}" type="presParOf" srcId="{4C7956D4-7DEE-4022-9513-0259E7EDD1F6}" destId="{20B5071C-03A5-4CE2-9DA1-F098BECC3A2F}" srcOrd="2" destOrd="0" presId="urn:microsoft.com/office/officeart/2005/8/layout/orgChart1"/>
    <dgm:cxn modelId="{744CC4E8-E2C9-4AF0-A5B3-AC64A2DEE7AD}" type="presParOf" srcId="{479A158E-D54D-4128-BD40-24F2CD327B48}" destId="{CCE718E9-CD9B-4BED-A17B-CFAE65086E32}" srcOrd="2" destOrd="0" presId="urn:microsoft.com/office/officeart/2005/8/layout/orgChart1"/>
    <dgm:cxn modelId="{40F9AC50-D866-47B3-9DE6-095CA8C8F5C4}" type="presParOf" srcId="{89387B8A-2A3B-4B19-8082-9040D27FC33D}" destId="{9ECB138B-80CF-4896-9421-CDD4659370B4}" srcOrd="2" destOrd="0" presId="urn:microsoft.com/office/officeart/2005/8/layout/orgChart1"/>
    <dgm:cxn modelId="{7CFBC334-A84E-4235-8D14-5320A60812FC}" type="presParOf" srcId="{89387B8A-2A3B-4B19-8082-9040D27FC33D}" destId="{83099A8F-3BDF-4F45-8AC1-282EEA65ECDB}" srcOrd="3" destOrd="0" presId="urn:microsoft.com/office/officeart/2005/8/layout/orgChart1"/>
    <dgm:cxn modelId="{8983E196-9799-425D-89CA-BD5F7CEAF500}" type="presParOf" srcId="{83099A8F-3BDF-4F45-8AC1-282EEA65ECDB}" destId="{99244246-B2B1-4A99-AAF7-C79DF0DEA218}" srcOrd="0" destOrd="0" presId="urn:microsoft.com/office/officeart/2005/8/layout/orgChart1"/>
    <dgm:cxn modelId="{767885D5-8632-4367-AF1F-FB7F625045A3}" type="presParOf" srcId="{99244246-B2B1-4A99-AAF7-C79DF0DEA218}" destId="{74C6E732-189A-4FDD-B564-C00BB75EEC13}" srcOrd="0" destOrd="0" presId="urn:microsoft.com/office/officeart/2005/8/layout/orgChart1"/>
    <dgm:cxn modelId="{F343CF8B-A265-4C58-8A0F-EB2505324174}" type="presParOf" srcId="{99244246-B2B1-4A99-AAF7-C79DF0DEA218}" destId="{44BF40E2-57E4-43AC-ADBB-1E96D2C97E3D}" srcOrd="1" destOrd="0" presId="urn:microsoft.com/office/officeart/2005/8/layout/orgChart1"/>
    <dgm:cxn modelId="{270EC07F-B434-49E5-95F1-F96E9DED7AD4}" type="presParOf" srcId="{83099A8F-3BDF-4F45-8AC1-282EEA65ECDB}" destId="{EAA8558F-508E-47B7-BED3-6C050E01AD2B}" srcOrd="1" destOrd="0" presId="urn:microsoft.com/office/officeart/2005/8/layout/orgChart1"/>
    <dgm:cxn modelId="{37E0C521-64EC-4E45-960E-1370EE45112B}" type="presParOf" srcId="{EAA8558F-508E-47B7-BED3-6C050E01AD2B}" destId="{92ED1109-0EC5-4AE2-9BCC-C08E3D54A0B7}" srcOrd="0" destOrd="0" presId="urn:microsoft.com/office/officeart/2005/8/layout/orgChart1"/>
    <dgm:cxn modelId="{E09187D8-31A0-48E3-8AC9-94539C133357}" type="presParOf" srcId="{EAA8558F-508E-47B7-BED3-6C050E01AD2B}" destId="{01CAA87F-45F2-4B85-99AD-B069EAB8B4F5}" srcOrd="1" destOrd="0" presId="urn:microsoft.com/office/officeart/2005/8/layout/orgChart1"/>
    <dgm:cxn modelId="{3331EA97-C816-4C94-9B51-A8150D44B5ED}" type="presParOf" srcId="{01CAA87F-45F2-4B85-99AD-B069EAB8B4F5}" destId="{87CBB12C-5D13-4262-A28D-E95CBA9B3B96}" srcOrd="0" destOrd="0" presId="urn:microsoft.com/office/officeart/2005/8/layout/orgChart1"/>
    <dgm:cxn modelId="{56D189E4-D532-4E8C-B809-09FA612DB3AE}" type="presParOf" srcId="{87CBB12C-5D13-4262-A28D-E95CBA9B3B96}" destId="{80E09CB4-4228-4C1B-90D9-9CFDDC1B0C4A}" srcOrd="0" destOrd="0" presId="urn:microsoft.com/office/officeart/2005/8/layout/orgChart1"/>
    <dgm:cxn modelId="{EB3B6522-B344-4E78-BEF0-EC2387DB5C5C}" type="presParOf" srcId="{87CBB12C-5D13-4262-A28D-E95CBA9B3B96}" destId="{EE8BE766-0290-4BE7-8E67-9CE1E102F929}" srcOrd="1" destOrd="0" presId="urn:microsoft.com/office/officeart/2005/8/layout/orgChart1"/>
    <dgm:cxn modelId="{751580A2-4A91-40EA-8A4E-26FDF8810E1F}" type="presParOf" srcId="{01CAA87F-45F2-4B85-99AD-B069EAB8B4F5}" destId="{F28E89AA-3EA9-4220-BC19-1B9EBC8B9B3E}" srcOrd="1" destOrd="0" presId="urn:microsoft.com/office/officeart/2005/8/layout/orgChart1"/>
    <dgm:cxn modelId="{E8A6C836-6C77-478A-B27F-7FE3C25BC1D2}" type="presParOf" srcId="{01CAA87F-45F2-4B85-99AD-B069EAB8B4F5}" destId="{52EB9A19-DD1B-4C43-A7C9-42043343D590}" srcOrd="2" destOrd="0" presId="urn:microsoft.com/office/officeart/2005/8/layout/orgChart1"/>
    <dgm:cxn modelId="{F75B4FF9-3E1F-4DE7-B5E6-588AD6CD7B40}" type="presParOf" srcId="{83099A8F-3BDF-4F45-8AC1-282EEA65ECDB}" destId="{4A99D75D-6C78-43D7-97A5-6E624C605E08}" srcOrd="2" destOrd="0" presId="urn:microsoft.com/office/officeart/2005/8/layout/orgChart1"/>
    <dgm:cxn modelId="{67927CC7-0689-4A09-9DEB-1036D20D4A38}" type="presParOf" srcId="{FCD36BFE-9F39-44A3-AE33-D269FD401F01}" destId="{9D952E0B-5256-4B8E-97D2-457ACE5A6EB1}" srcOrd="2" destOrd="0" presId="urn:microsoft.com/office/officeart/2005/8/layout/orgChart1"/>
    <dgm:cxn modelId="{C95A8A1A-5FBE-4245-BEA9-54E9106F765A}" type="presParOf" srcId="{F0A48861-147D-42F2-B902-136C399EA7C2}" destId="{1F7F2E3D-1DE3-4EC7-9922-429CC30FCEBB}" srcOrd="2" destOrd="0" presId="urn:microsoft.com/office/officeart/2005/8/layout/orgChar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385B92-B0CB-4722-B9CB-C84AE099A20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260F7D-80F4-459C-8870-B40D0F9B60A3}">
      <dgm:prSet phldrT="[Text]" custT="1"/>
      <dgm:spPr/>
      <dgm:t>
        <a:bodyPr/>
        <a:lstStyle/>
        <a:p>
          <a:r>
            <a:rPr lang="en-US" sz="1800" dirty="0">
              <a:latin typeface="+mj-lt"/>
            </a:rPr>
            <a:t>Senior Captain </a:t>
          </a:r>
        </a:p>
        <a:p>
          <a:r>
            <a:rPr lang="en-US" sz="1800" dirty="0">
              <a:latin typeface="+mj-lt"/>
            </a:rPr>
            <a:t>(1)</a:t>
          </a:r>
        </a:p>
      </dgm:t>
    </dgm:pt>
    <dgm:pt modelId="{F9D9F79C-26E2-4644-B9D0-F72AE62CE0D9}" type="parTrans" cxnId="{71772AFF-DD67-4277-96D9-A8F11B268371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05BA8251-EADB-430A-9AF3-82839B3214F0}" type="sibTrans" cxnId="{71772AFF-DD67-4277-96D9-A8F11B268371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50C458DC-C6CE-4127-881E-653F56D5B50A}">
      <dgm:prSet custT="1"/>
      <dgm:spPr/>
      <dgm:t>
        <a:bodyPr/>
        <a:lstStyle/>
        <a:p>
          <a:r>
            <a:rPr lang="en-US" sz="1800" i="0" dirty="0">
              <a:latin typeface="+mj-lt"/>
            </a:rPr>
            <a:t>Assistant Manager </a:t>
          </a:r>
          <a:r>
            <a:rPr lang="en-US" sz="1800" i="0" dirty="0" smtClean="0">
              <a:latin typeface="+mj-lt"/>
            </a:rPr>
            <a:t>-</a:t>
          </a:r>
          <a:endParaRPr lang="en-US" sz="1800" i="0" dirty="0">
            <a:latin typeface="+mj-lt"/>
          </a:endParaRPr>
        </a:p>
        <a:p>
          <a:r>
            <a:rPr lang="en-US" sz="1800" i="0" dirty="0">
              <a:latin typeface="+mj-lt"/>
            </a:rPr>
            <a:t> (1)</a:t>
          </a:r>
        </a:p>
      </dgm:t>
    </dgm:pt>
    <dgm:pt modelId="{9D299666-0278-4A25-8819-3D45E346B6B1}" type="parTrans" cxnId="{2C8D4A8A-6B1F-4AA5-B189-BB088A1CF09D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927F58D9-C998-4F43-8767-57C68C61011C}" type="sibTrans" cxnId="{2C8D4A8A-6B1F-4AA5-B189-BB088A1CF09D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40112D67-DCE8-4749-860C-E8108148480F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Captain (3)</a:t>
          </a:r>
          <a:endParaRPr lang="en-US" sz="1800" dirty="0">
            <a:latin typeface="+mj-lt"/>
          </a:endParaRPr>
        </a:p>
      </dgm:t>
    </dgm:pt>
    <dgm:pt modelId="{D71210C5-BAC0-4B8A-B6AE-F2490D1735D0}" type="parTrans" cxnId="{3A9D4DC8-615E-4313-BC83-6E1E0DD859B9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79058B79-AC4D-4881-909D-6AC52EFCD756}" type="sibTrans" cxnId="{3A9D4DC8-615E-4313-BC83-6E1E0DD859B9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0EF38CF0-8201-4DD8-A621-DCD60AAB09F9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Waiter (5)</a:t>
          </a:r>
          <a:endParaRPr lang="en-US" sz="1800" dirty="0">
            <a:latin typeface="+mj-lt"/>
          </a:endParaRPr>
        </a:p>
      </dgm:t>
    </dgm:pt>
    <dgm:pt modelId="{39DA54B4-3C4E-4961-9C27-14D17A4E83A9}" type="parTrans" cxnId="{9EF50AE9-A6BC-41D1-908F-B29103CE40BE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5163FE33-D17E-4BDB-99A6-EB7BCFCB5671}" type="sibTrans" cxnId="{9EF50AE9-A6BC-41D1-908F-B29103CE40BE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7D11667B-4724-423E-BC21-EAB0A03C5339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Bartender (2)</a:t>
          </a:r>
          <a:endParaRPr lang="en-US" sz="1800" dirty="0">
            <a:latin typeface="+mj-lt"/>
          </a:endParaRPr>
        </a:p>
      </dgm:t>
    </dgm:pt>
    <dgm:pt modelId="{FBA1EC91-28F1-4B54-8D31-495FF58BFDEB}" type="parTrans" cxnId="{EB9A0FF6-2C4C-4EA6-AE01-B8680AF6CA03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298DE220-69B9-419A-9025-A77813C14EB2}" type="sibTrans" cxnId="{EB9A0FF6-2C4C-4EA6-AE01-B8680AF6CA03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679E28D1-5788-420D-BA81-53D66CBF7504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Assistant Bartender (1)</a:t>
          </a:r>
          <a:endParaRPr lang="en-US" sz="1800" dirty="0">
            <a:latin typeface="+mj-lt"/>
          </a:endParaRPr>
        </a:p>
      </dgm:t>
    </dgm:pt>
    <dgm:pt modelId="{332B45B1-2D56-486B-A683-82C3332FAA59}" type="parTrans" cxnId="{C85EE528-C86A-4A31-87CC-502E46DA8B0E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1A4301A7-73AE-4AEA-A101-9EBAD1B170BA}" type="sibTrans" cxnId="{C85EE528-C86A-4A31-87CC-502E46DA8B0E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DD492AB9-AFB8-4925-81ED-6CE924AEA1E8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Runner (3)</a:t>
          </a:r>
          <a:endParaRPr lang="en-US" sz="1800" dirty="0">
            <a:latin typeface="+mj-lt"/>
          </a:endParaRPr>
        </a:p>
      </dgm:t>
    </dgm:pt>
    <dgm:pt modelId="{CDC696D6-2693-416F-A64F-663E745769E6}" type="parTrans" cxnId="{85D4E28B-0D2A-429D-BD8D-BAFC3C844978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2AA4558C-2665-4390-9618-7D61380340E0}" type="sibTrans" cxnId="{85D4E28B-0D2A-429D-BD8D-BAFC3C844978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F897FE2C-E375-4BB8-A77D-4CBA222A844B}" type="pres">
      <dgm:prSet presAssocID="{09385B92-B0CB-4722-B9CB-C84AE099A20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AB91006-1EC3-4AD5-B893-0CEBA649C65E}" type="pres">
      <dgm:prSet presAssocID="{50C458DC-C6CE-4127-881E-653F56D5B50A}" presName="hierRoot1" presStyleCnt="0">
        <dgm:presLayoutVars>
          <dgm:hierBranch val="init"/>
        </dgm:presLayoutVars>
      </dgm:prSet>
      <dgm:spPr/>
    </dgm:pt>
    <dgm:pt modelId="{6A47AEE3-3639-424E-8F12-8ECA241DF663}" type="pres">
      <dgm:prSet presAssocID="{50C458DC-C6CE-4127-881E-653F56D5B50A}" presName="rootComposite1" presStyleCnt="0"/>
      <dgm:spPr/>
    </dgm:pt>
    <dgm:pt modelId="{F555E0D0-2ACC-4E8D-A69F-90A07FD2EBC6}" type="pres">
      <dgm:prSet presAssocID="{50C458DC-C6CE-4127-881E-653F56D5B50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7384F0-C6D5-4667-8B68-21695114EA92}" type="pres">
      <dgm:prSet presAssocID="{50C458DC-C6CE-4127-881E-653F56D5B50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F1A6060-C5F0-460C-B4AE-6C9BCF21736D}" type="pres">
      <dgm:prSet presAssocID="{50C458DC-C6CE-4127-881E-653F56D5B50A}" presName="hierChild2" presStyleCnt="0"/>
      <dgm:spPr/>
    </dgm:pt>
    <dgm:pt modelId="{A6A25D19-3AD2-452D-B056-CF066210EA71}" type="pres">
      <dgm:prSet presAssocID="{F9D9F79C-26E2-4644-B9D0-F72AE62CE0D9}" presName="Name37" presStyleLbl="parChTrans1D2" presStyleIdx="0" presStyleCnt="1"/>
      <dgm:spPr/>
      <dgm:t>
        <a:bodyPr/>
        <a:lstStyle/>
        <a:p>
          <a:endParaRPr lang="en-US"/>
        </a:p>
      </dgm:t>
    </dgm:pt>
    <dgm:pt modelId="{3446F545-414E-4DD5-BA4E-083CBE07BF16}" type="pres">
      <dgm:prSet presAssocID="{61260F7D-80F4-459C-8870-B40D0F9B60A3}" presName="hierRoot2" presStyleCnt="0">
        <dgm:presLayoutVars>
          <dgm:hierBranch val="init"/>
        </dgm:presLayoutVars>
      </dgm:prSet>
      <dgm:spPr/>
    </dgm:pt>
    <dgm:pt modelId="{06906775-4BBD-4260-B5E4-10B91F686079}" type="pres">
      <dgm:prSet presAssocID="{61260F7D-80F4-459C-8870-B40D0F9B60A3}" presName="rootComposite" presStyleCnt="0"/>
      <dgm:spPr/>
    </dgm:pt>
    <dgm:pt modelId="{B7D43109-7FFD-492A-BCEA-12A1B66F02E0}" type="pres">
      <dgm:prSet presAssocID="{61260F7D-80F4-459C-8870-B40D0F9B60A3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B1CAC1-7C5F-4C2A-BC39-CDBD4845051A}" type="pres">
      <dgm:prSet presAssocID="{61260F7D-80F4-459C-8870-B40D0F9B60A3}" presName="rootConnector" presStyleLbl="node2" presStyleIdx="0" presStyleCnt="1"/>
      <dgm:spPr/>
      <dgm:t>
        <a:bodyPr/>
        <a:lstStyle/>
        <a:p>
          <a:endParaRPr lang="en-US"/>
        </a:p>
      </dgm:t>
    </dgm:pt>
    <dgm:pt modelId="{266612DD-41EB-4F95-8086-EFDC3BC8894F}" type="pres">
      <dgm:prSet presAssocID="{61260F7D-80F4-459C-8870-B40D0F9B60A3}" presName="hierChild4" presStyleCnt="0"/>
      <dgm:spPr/>
    </dgm:pt>
    <dgm:pt modelId="{2C0AA228-BC09-4AE6-A5A9-F9A20C492ED9}" type="pres">
      <dgm:prSet presAssocID="{D71210C5-BAC0-4B8A-B6AE-F2490D1735D0}" presName="Name37" presStyleLbl="parChTrans1D3" presStyleIdx="0" presStyleCnt="2"/>
      <dgm:spPr/>
      <dgm:t>
        <a:bodyPr/>
        <a:lstStyle/>
        <a:p>
          <a:endParaRPr lang="en-US"/>
        </a:p>
      </dgm:t>
    </dgm:pt>
    <dgm:pt modelId="{C57A9AC4-021C-4609-A305-1B2295F7EA37}" type="pres">
      <dgm:prSet presAssocID="{40112D67-DCE8-4749-860C-E8108148480F}" presName="hierRoot2" presStyleCnt="0">
        <dgm:presLayoutVars>
          <dgm:hierBranch val="init"/>
        </dgm:presLayoutVars>
      </dgm:prSet>
      <dgm:spPr/>
    </dgm:pt>
    <dgm:pt modelId="{8735F25B-6D2D-435A-96C5-0FB3D5FB79B8}" type="pres">
      <dgm:prSet presAssocID="{40112D67-DCE8-4749-860C-E8108148480F}" presName="rootComposite" presStyleCnt="0"/>
      <dgm:spPr/>
    </dgm:pt>
    <dgm:pt modelId="{18765B34-9633-4189-8303-EE4558FFD4E7}" type="pres">
      <dgm:prSet presAssocID="{40112D67-DCE8-4749-860C-E8108148480F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798EC9-8ADA-4978-B1BD-C769527C7F94}" type="pres">
      <dgm:prSet presAssocID="{40112D67-DCE8-4749-860C-E8108148480F}" presName="rootConnector" presStyleLbl="node3" presStyleIdx="0" presStyleCnt="2"/>
      <dgm:spPr/>
      <dgm:t>
        <a:bodyPr/>
        <a:lstStyle/>
        <a:p>
          <a:endParaRPr lang="en-US"/>
        </a:p>
      </dgm:t>
    </dgm:pt>
    <dgm:pt modelId="{4607D270-96CF-47F7-8146-2705CCF00647}" type="pres">
      <dgm:prSet presAssocID="{40112D67-DCE8-4749-860C-E8108148480F}" presName="hierChild4" presStyleCnt="0"/>
      <dgm:spPr/>
    </dgm:pt>
    <dgm:pt modelId="{20FCE671-63C1-4498-BAD8-EAF9DD1C1F42}" type="pres">
      <dgm:prSet presAssocID="{39DA54B4-3C4E-4961-9C27-14D17A4E83A9}" presName="Name37" presStyleLbl="parChTrans1D4" presStyleIdx="0" presStyleCnt="3"/>
      <dgm:spPr/>
      <dgm:t>
        <a:bodyPr/>
        <a:lstStyle/>
        <a:p>
          <a:endParaRPr lang="en-US"/>
        </a:p>
      </dgm:t>
    </dgm:pt>
    <dgm:pt modelId="{CFE1D0DF-7B2A-49A8-BBEA-DE1159A75129}" type="pres">
      <dgm:prSet presAssocID="{0EF38CF0-8201-4DD8-A621-DCD60AAB09F9}" presName="hierRoot2" presStyleCnt="0">
        <dgm:presLayoutVars>
          <dgm:hierBranch val="init"/>
        </dgm:presLayoutVars>
      </dgm:prSet>
      <dgm:spPr/>
    </dgm:pt>
    <dgm:pt modelId="{BF64CA5F-5A23-410B-8489-44B7A2FC5241}" type="pres">
      <dgm:prSet presAssocID="{0EF38CF0-8201-4DD8-A621-DCD60AAB09F9}" presName="rootComposite" presStyleCnt="0"/>
      <dgm:spPr/>
    </dgm:pt>
    <dgm:pt modelId="{4AE2DB09-48FE-4C29-B7BF-EBAD76FF699E}" type="pres">
      <dgm:prSet presAssocID="{0EF38CF0-8201-4DD8-A621-DCD60AAB09F9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5B5BBB-2ECF-4739-96F0-0D44AF696D89}" type="pres">
      <dgm:prSet presAssocID="{0EF38CF0-8201-4DD8-A621-DCD60AAB09F9}" presName="rootConnector" presStyleLbl="node4" presStyleIdx="0" presStyleCnt="3"/>
      <dgm:spPr/>
      <dgm:t>
        <a:bodyPr/>
        <a:lstStyle/>
        <a:p>
          <a:endParaRPr lang="en-US"/>
        </a:p>
      </dgm:t>
    </dgm:pt>
    <dgm:pt modelId="{2C57AC1D-19E4-4FD8-9C9A-43C1B990EA0F}" type="pres">
      <dgm:prSet presAssocID="{0EF38CF0-8201-4DD8-A621-DCD60AAB09F9}" presName="hierChild4" presStyleCnt="0"/>
      <dgm:spPr/>
    </dgm:pt>
    <dgm:pt modelId="{39F61F9E-45D6-4F1F-8D6B-3812AB7DB20B}" type="pres">
      <dgm:prSet presAssocID="{CDC696D6-2693-416F-A64F-663E745769E6}" presName="Name37" presStyleLbl="parChTrans1D4" presStyleIdx="1" presStyleCnt="3"/>
      <dgm:spPr/>
      <dgm:t>
        <a:bodyPr/>
        <a:lstStyle/>
        <a:p>
          <a:endParaRPr lang="en-US"/>
        </a:p>
      </dgm:t>
    </dgm:pt>
    <dgm:pt modelId="{E0689EE6-A337-4B6E-A49E-3B02E23FEAC0}" type="pres">
      <dgm:prSet presAssocID="{DD492AB9-AFB8-4925-81ED-6CE924AEA1E8}" presName="hierRoot2" presStyleCnt="0">
        <dgm:presLayoutVars>
          <dgm:hierBranch val="init"/>
        </dgm:presLayoutVars>
      </dgm:prSet>
      <dgm:spPr/>
    </dgm:pt>
    <dgm:pt modelId="{DEA115C4-71A0-47F7-A306-4EC3A278E9A3}" type="pres">
      <dgm:prSet presAssocID="{DD492AB9-AFB8-4925-81ED-6CE924AEA1E8}" presName="rootComposite" presStyleCnt="0"/>
      <dgm:spPr/>
    </dgm:pt>
    <dgm:pt modelId="{629D5C42-B13E-441C-AF6C-A6496D32D037}" type="pres">
      <dgm:prSet presAssocID="{DD492AB9-AFB8-4925-81ED-6CE924AEA1E8}" presName="rootText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40920D-CBFB-4B97-AFEF-652AF77F44E6}" type="pres">
      <dgm:prSet presAssocID="{DD492AB9-AFB8-4925-81ED-6CE924AEA1E8}" presName="rootConnector" presStyleLbl="node4" presStyleIdx="1" presStyleCnt="3"/>
      <dgm:spPr/>
      <dgm:t>
        <a:bodyPr/>
        <a:lstStyle/>
        <a:p>
          <a:endParaRPr lang="en-US"/>
        </a:p>
      </dgm:t>
    </dgm:pt>
    <dgm:pt modelId="{CBDFDB70-15BC-4BF4-88DE-277E8D35F39B}" type="pres">
      <dgm:prSet presAssocID="{DD492AB9-AFB8-4925-81ED-6CE924AEA1E8}" presName="hierChild4" presStyleCnt="0"/>
      <dgm:spPr/>
    </dgm:pt>
    <dgm:pt modelId="{B566A419-B11D-4FBE-BB7D-C929B435CF49}" type="pres">
      <dgm:prSet presAssocID="{DD492AB9-AFB8-4925-81ED-6CE924AEA1E8}" presName="hierChild5" presStyleCnt="0"/>
      <dgm:spPr/>
    </dgm:pt>
    <dgm:pt modelId="{5E1A64BD-3837-4095-8360-E7B1BF67FE0F}" type="pres">
      <dgm:prSet presAssocID="{0EF38CF0-8201-4DD8-A621-DCD60AAB09F9}" presName="hierChild5" presStyleCnt="0"/>
      <dgm:spPr/>
    </dgm:pt>
    <dgm:pt modelId="{3FED67BB-3188-4BC9-8898-6E5089FDE202}" type="pres">
      <dgm:prSet presAssocID="{40112D67-DCE8-4749-860C-E8108148480F}" presName="hierChild5" presStyleCnt="0"/>
      <dgm:spPr/>
    </dgm:pt>
    <dgm:pt modelId="{E94A3E5E-EB11-4324-BD2C-980381B807CF}" type="pres">
      <dgm:prSet presAssocID="{FBA1EC91-28F1-4B54-8D31-495FF58BFDEB}" presName="Name37" presStyleLbl="parChTrans1D3" presStyleIdx="1" presStyleCnt="2"/>
      <dgm:spPr/>
      <dgm:t>
        <a:bodyPr/>
        <a:lstStyle/>
        <a:p>
          <a:endParaRPr lang="en-US"/>
        </a:p>
      </dgm:t>
    </dgm:pt>
    <dgm:pt modelId="{72B4BC84-1C24-4A8A-A0D4-C451E8888857}" type="pres">
      <dgm:prSet presAssocID="{7D11667B-4724-423E-BC21-EAB0A03C5339}" presName="hierRoot2" presStyleCnt="0">
        <dgm:presLayoutVars>
          <dgm:hierBranch val="init"/>
        </dgm:presLayoutVars>
      </dgm:prSet>
      <dgm:spPr/>
    </dgm:pt>
    <dgm:pt modelId="{88B1F17E-7C65-4579-B8AB-4BC5483A38E8}" type="pres">
      <dgm:prSet presAssocID="{7D11667B-4724-423E-BC21-EAB0A03C5339}" presName="rootComposite" presStyleCnt="0"/>
      <dgm:spPr/>
    </dgm:pt>
    <dgm:pt modelId="{5FF9B9CB-1FE0-4AEB-9ABF-C9DAC061FC38}" type="pres">
      <dgm:prSet presAssocID="{7D11667B-4724-423E-BC21-EAB0A03C5339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D95A17-A427-4498-BE1E-C54D56AF775D}" type="pres">
      <dgm:prSet presAssocID="{7D11667B-4724-423E-BC21-EAB0A03C5339}" presName="rootConnector" presStyleLbl="node3" presStyleIdx="1" presStyleCnt="2"/>
      <dgm:spPr/>
      <dgm:t>
        <a:bodyPr/>
        <a:lstStyle/>
        <a:p>
          <a:endParaRPr lang="en-US"/>
        </a:p>
      </dgm:t>
    </dgm:pt>
    <dgm:pt modelId="{72C40603-687F-4E82-82C8-8C24EFC5FD6E}" type="pres">
      <dgm:prSet presAssocID="{7D11667B-4724-423E-BC21-EAB0A03C5339}" presName="hierChild4" presStyleCnt="0"/>
      <dgm:spPr/>
    </dgm:pt>
    <dgm:pt modelId="{B777242D-587D-43F9-A46D-3980CD489C83}" type="pres">
      <dgm:prSet presAssocID="{332B45B1-2D56-486B-A683-82C3332FAA59}" presName="Name37" presStyleLbl="parChTrans1D4" presStyleIdx="2" presStyleCnt="3"/>
      <dgm:spPr/>
      <dgm:t>
        <a:bodyPr/>
        <a:lstStyle/>
        <a:p>
          <a:endParaRPr lang="en-US"/>
        </a:p>
      </dgm:t>
    </dgm:pt>
    <dgm:pt modelId="{6F45DB37-0D70-4478-B9C3-4C419EA003CB}" type="pres">
      <dgm:prSet presAssocID="{679E28D1-5788-420D-BA81-53D66CBF7504}" presName="hierRoot2" presStyleCnt="0">
        <dgm:presLayoutVars>
          <dgm:hierBranch val="init"/>
        </dgm:presLayoutVars>
      </dgm:prSet>
      <dgm:spPr/>
    </dgm:pt>
    <dgm:pt modelId="{01FC3DE4-85F5-43F7-8FBA-CF709582866C}" type="pres">
      <dgm:prSet presAssocID="{679E28D1-5788-420D-BA81-53D66CBF7504}" presName="rootComposite" presStyleCnt="0"/>
      <dgm:spPr/>
    </dgm:pt>
    <dgm:pt modelId="{B7A238BA-2CDB-4E1B-81E3-B29C40EA2D28}" type="pres">
      <dgm:prSet presAssocID="{679E28D1-5788-420D-BA81-53D66CBF7504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92D41D-BE5A-4BC8-96E4-D01F4DF8F934}" type="pres">
      <dgm:prSet presAssocID="{679E28D1-5788-420D-BA81-53D66CBF7504}" presName="rootConnector" presStyleLbl="node4" presStyleIdx="2" presStyleCnt="3"/>
      <dgm:spPr/>
      <dgm:t>
        <a:bodyPr/>
        <a:lstStyle/>
        <a:p>
          <a:endParaRPr lang="en-US"/>
        </a:p>
      </dgm:t>
    </dgm:pt>
    <dgm:pt modelId="{A4376102-B89A-4B02-A6DF-BCEC0B6538B5}" type="pres">
      <dgm:prSet presAssocID="{679E28D1-5788-420D-BA81-53D66CBF7504}" presName="hierChild4" presStyleCnt="0"/>
      <dgm:spPr/>
    </dgm:pt>
    <dgm:pt modelId="{0897B49D-31CB-4B45-8C03-582986B9AEF0}" type="pres">
      <dgm:prSet presAssocID="{679E28D1-5788-420D-BA81-53D66CBF7504}" presName="hierChild5" presStyleCnt="0"/>
      <dgm:spPr/>
    </dgm:pt>
    <dgm:pt modelId="{6ADCEA47-468D-4A07-8611-83F18E570C8C}" type="pres">
      <dgm:prSet presAssocID="{7D11667B-4724-423E-BC21-EAB0A03C5339}" presName="hierChild5" presStyleCnt="0"/>
      <dgm:spPr/>
    </dgm:pt>
    <dgm:pt modelId="{F45D6076-0106-48BA-A6D6-EBBD807579AC}" type="pres">
      <dgm:prSet presAssocID="{61260F7D-80F4-459C-8870-B40D0F9B60A3}" presName="hierChild5" presStyleCnt="0"/>
      <dgm:spPr/>
    </dgm:pt>
    <dgm:pt modelId="{87762016-4FB8-4157-9528-FC280970083A}" type="pres">
      <dgm:prSet presAssocID="{50C458DC-C6CE-4127-881E-653F56D5B50A}" presName="hierChild3" presStyleCnt="0"/>
      <dgm:spPr/>
    </dgm:pt>
  </dgm:ptLst>
  <dgm:cxnLst>
    <dgm:cxn modelId="{D098AA74-E02F-41D6-A28F-FC491A1730AF}" type="presOf" srcId="{332B45B1-2D56-486B-A683-82C3332FAA59}" destId="{B777242D-587D-43F9-A46D-3980CD489C83}" srcOrd="0" destOrd="0" presId="urn:microsoft.com/office/officeart/2005/8/layout/orgChart1"/>
    <dgm:cxn modelId="{B522CE87-2126-469F-883E-A1275A9C68C0}" type="presOf" srcId="{09385B92-B0CB-4722-B9CB-C84AE099A20B}" destId="{F897FE2C-E375-4BB8-A77D-4CBA222A844B}" srcOrd="0" destOrd="0" presId="urn:microsoft.com/office/officeart/2005/8/layout/orgChart1"/>
    <dgm:cxn modelId="{2B2F5FDB-5D02-40F5-BDC2-83C339ADF277}" type="presOf" srcId="{F9D9F79C-26E2-4644-B9D0-F72AE62CE0D9}" destId="{A6A25D19-3AD2-452D-B056-CF066210EA71}" srcOrd="0" destOrd="0" presId="urn:microsoft.com/office/officeart/2005/8/layout/orgChart1"/>
    <dgm:cxn modelId="{46867E64-997B-4287-B53C-ACC234BE4B13}" type="presOf" srcId="{DD492AB9-AFB8-4925-81ED-6CE924AEA1E8}" destId="{629D5C42-B13E-441C-AF6C-A6496D32D037}" srcOrd="0" destOrd="0" presId="urn:microsoft.com/office/officeart/2005/8/layout/orgChart1"/>
    <dgm:cxn modelId="{9EF50AE9-A6BC-41D1-908F-B29103CE40BE}" srcId="{40112D67-DCE8-4749-860C-E8108148480F}" destId="{0EF38CF0-8201-4DD8-A621-DCD60AAB09F9}" srcOrd="0" destOrd="0" parTransId="{39DA54B4-3C4E-4961-9C27-14D17A4E83A9}" sibTransId="{5163FE33-D17E-4BDB-99A6-EB7BCFCB5671}"/>
    <dgm:cxn modelId="{3A9D4DC8-615E-4313-BC83-6E1E0DD859B9}" srcId="{61260F7D-80F4-459C-8870-B40D0F9B60A3}" destId="{40112D67-DCE8-4749-860C-E8108148480F}" srcOrd="0" destOrd="0" parTransId="{D71210C5-BAC0-4B8A-B6AE-F2490D1735D0}" sibTransId="{79058B79-AC4D-4881-909D-6AC52EFCD756}"/>
    <dgm:cxn modelId="{EB9A0FF6-2C4C-4EA6-AE01-B8680AF6CA03}" srcId="{61260F7D-80F4-459C-8870-B40D0F9B60A3}" destId="{7D11667B-4724-423E-BC21-EAB0A03C5339}" srcOrd="1" destOrd="0" parTransId="{FBA1EC91-28F1-4B54-8D31-495FF58BFDEB}" sibTransId="{298DE220-69B9-419A-9025-A77813C14EB2}"/>
    <dgm:cxn modelId="{97931C0D-1168-4BCC-8A1F-C235EB10F005}" type="presOf" srcId="{7D11667B-4724-423E-BC21-EAB0A03C5339}" destId="{B4D95A17-A427-4498-BE1E-C54D56AF775D}" srcOrd="1" destOrd="0" presId="urn:microsoft.com/office/officeart/2005/8/layout/orgChart1"/>
    <dgm:cxn modelId="{EBA2C54D-88DA-4914-A85A-423BBAD0D9CB}" type="presOf" srcId="{D71210C5-BAC0-4B8A-B6AE-F2490D1735D0}" destId="{2C0AA228-BC09-4AE6-A5A9-F9A20C492ED9}" srcOrd="0" destOrd="0" presId="urn:microsoft.com/office/officeart/2005/8/layout/orgChart1"/>
    <dgm:cxn modelId="{FB331E77-DA52-4B38-9CFE-B97CEC80E7DF}" type="presOf" srcId="{40112D67-DCE8-4749-860C-E8108148480F}" destId="{39798EC9-8ADA-4978-B1BD-C769527C7F94}" srcOrd="1" destOrd="0" presId="urn:microsoft.com/office/officeart/2005/8/layout/orgChart1"/>
    <dgm:cxn modelId="{5F7146B6-1625-4201-BFFB-4AEA9269831D}" type="presOf" srcId="{39DA54B4-3C4E-4961-9C27-14D17A4E83A9}" destId="{20FCE671-63C1-4498-BAD8-EAF9DD1C1F42}" srcOrd="0" destOrd="0" presId="urn:microsoft.com/office/officeart/2005/8/layout/orgChart1"/>
    <dgm:cxn modelId="{C1814693-83D0-4D7D-A372-E7A58A47C2DF}" type="presOf" srcId="{50C458DC-C6CE-4127-881E-653F56D5B50A}" destId="{F555E0D0-2ACC-4E8D-A69F-90A07FD2EBC6}" srcOrd="0" destOrd="0" presId="urn:microsoft.com/office/officeart/2005/8/layout/orgChart1"/>
    <dgm:cxn modelId="{14DA34DF-12F3-4F54-A0CF-ACA732D37953}" type="presOf" srcId="{61260F7D-80F4-459C-8870-B40D0F9B60A3}" destId="{95B1CAC1-7C5F-4C2A-BC39-CDBD4845051A}" srcOrd="1" destOrd="0" presId="urn:microsoft.com/office/officeart/2005/8/layout/orgChart1"/>
    <dgm:cxn modelId="{0DBE1EFA-1CCA-47B8-98C1-280BD429C8B4}" type="presOf" srcId="{CDC696D6-2693-416F-A64F-663E745769E6}" destId="{39F61F9E-45D6-4F1F-8D6B-3812AB7DB20B}" srcOrd="0" destOrd="0" presId="urn:microsoft.com/office/officeart/2005/8/layout/orgChart1"/>
    <dgm:cxn modelId="{85D4E28B-0D2A-429D-BD8D-BAFC3C844978}" srcId="{0EF38CF0-8201-4DD8-A621-DCD60AAB09F9}" destId="{DD492AB9-AFB8-4925-81ED-6CE924AEA1E8}" srcOrd="0" destOrd="0" parTransId="{CDC696D6-2693-416F-A64F-663E745769E6}" sibTransId="{2AA4558C-2665-4390-9618-7D61380340E0}"/>
    <dgm:cxn modelId="{D00FA0D9-10C8-411A-BEAE-8C31D9CB073A}" type="presOf" srcId="{DD492AB9-AFB8-4925-81ED-6CE924AEA1E8}" destId="{F740920D-CBFB-4B97-AFEF-652AF77F44E6}" srcOrd="1" destOrd="0" presId="urn:microsoft.com/office/officeart/2005/8/layout/orgChart1"/>
    <dgm:cxn modelId="{2E272804-121D-4A6B-A7A3-3D4D209CF286}" type="presOf" srcId="{50C458DC-C6CE-4127-881E-653F56D5B50A}" destId="{D77384F0-C6D5-4667-8B68-21695114EA92}" srcOrd="1" destOrd="0" presId="urn:microsoft.com/office/officeart/2005/8/layout/orgChart1"/>
    <dgm:cxn modelId="{FDAF9563-217D-4859-841A-8B469932BA15}" type="presOf" srcId="{0EF38CF0-8201-4DD8-A621-DCD60AAB09F9}" destId="{5E5B5BBB-2ECF-4739-96F0-0D44AF696D89}" srcOrd="1" destOrd="0" presId="urn:microsoft.com/office/officeart/2005/8/layout/orgChart1"/>
    <dgm:cxn modelId="{36B9D091-32CB-461D-833A-3939586FD37A}" type="presOf" srcId="{0EF38CF0-8201-4DD8-A621-DCD60AAB09F9}" destId="{4AE2DB09-48FE-4C29-B7BF-EBAD76FF699E}" srcOrd="0" destOrd="0" presId="urn:microsoft.com/office/officeart/2005/8/layout/orgChart1"/>
    <dgm:cxn modelId="{E59DA8CC-A3EF-43AF-ACE4-4FC53240B59B}" type="presOf" srcId="{FBA1EC91-28F1-4B54-8D31-495FF58BFDEB}" destId="{E94A3E5E-EB11-4324-BD2C-980381B807CF}" srcOrd="0" destOrd="0" presId="urn:microsoft.com/office/officeart/2005/8/layout/orgChart1"/>
    <dgm:cxn modelId="{C1E3816C-6BC0-41E7-99DB-57CA90B94908}" type="presOf" srcId="{40112D67-DCE8-4749-860C-E8108148480F}" destId="{18765B34-9633-4189-8303-EE4558FFD4E7}" srcOrd="0" destOrd="0" presId="urn:microsoft.com/office/officeart/2005/8/layout/orgChart1"/>
    <dgm:cxn modelId="{C85EE528-C86A-4A31-87CC-502E46DA8B0E}" srcId="{7D11667B-4724-423E-BC21-EAB0A03C5339}" destId="{679E28D1-5788-420D-BA81-53D66CBF7504}" srcOrd="0" destOrd="0" parTransId="{332B45B1-2D56-486B-A683-82C3332FAA59}" sibTransId="{1A4301A7-73AE-4AEA-A101-9EBAD1B170BA}"/>
    <dgm:cxn modelId="{9C513830-FCFF-4BBD-9CD4-F286D8441E1E}" type="presOf" srcId="{679E28D1-5788-420D-BA81-53D66CBF7504}" destId="{B7A238BA-2CDB-4E1B-81E3-B29C40EA2D28}" srcOrd="0" destOrd="0" presId="urn:microsoft.com/office/officeart/2005/8/layout/orgChart1"/>
    <dgm:cxn modelId="{71772AFF-DD67-4277-96D9-A8F11B268371}" srcId="{50C458DC-C6CE-4127-881E-653F56D5B50A}" destId="{61260F7D-80F4-459C-8870-B40D0F9B60A3}" srcOrd="0" destOrd="0" parTransId="{F9D9F79C-26E2-4644-B9D0-F72AE62CE0D9}" sibTransId="{05BA8251-EADB-430A-9AF3-82839B3214F0}"/>
    <dgm:cxn modelId="{2F6B5A50-8D64-4569-B4D2-B195DF9DF1B1}" type="presOf" srcId="{679E28D1-5788-420D-BA81-53D66CBF7504}" destId="{C592D41D-BE5A-4BC8-96E4-D01F4DF8F934}" srcOrd="1" destOrd="0" presId="urn:microsoft.com/office/officeart/2005/8/layout/orgChart1"/>
    <dgm:cxn modelId="{CCDC25A0-7443-4BC8-BCC2-C21BD9B99E1F}" type="presOf" srcId="{7D11667B-4724-423E-BC21-EAB0A03C5339}" destId="{5FF9B9CB-1FE0-4AEB-9ABF-C9DAC061FC38}" srcOrd="0" destOrd="0" presId="urn:microsoft.com/office/officeart/2005/8/layout/orgChart1"/>
    <dgm:cxn modelId="{73B9E99B-D295-4414-816A-820784606400}" type="presOf" srcId="{61260F7D-80F4-459C-8870-B40D0F9B60A3}" destId="{B7D43109-7FFD-492A-BCEA-12A1B66F02E0}" srcOrd="0" destOrd="0" presId="urn:microsoft.com/office/officeart/2005/8/layout/orgChart1"/>
    <dgm:cxn modelId="{2C8D4A8A-6B1F-4AA5-B189-BB088A1CF09D}" srcId="{09385B92-B0CB-4722-B9CB-C84AE099A20B}" destId="{50C458DC-C6CE-4127-881E-653F56D5B50A}" srcOrd="0" destOrd="0" parTransId="{9D299666-0278-4A25-8819-3D45E346B6B1}" sibTransId="{927F58D9-C998-4F43-8767-57C68C61011C}"/>
    <dgm:cxn modelId="{464AF1DA-46B4-46A3-9B65-9482CECA5CFB}" type="presParOf" srcId="{F897FE2C-E375-4BB8-A77D-4CBA222A844B}" destId="{BAB91006-1EC3-4AD5-B893-0CEBA649C65E}" srcOrd="0" destOrd="0" presId="urn:microsoft.com/office/officeart/2005/8/layout/orgChart1"/>
    <dgm:cxn modelId="{94E71395-5624-4935-ADCC-A211BFCB1C43}" type="presParOf" srcId="{BAB91006-1EC3-4AD5-B893-0CEBA649C65E}" destId="{6A47AEE3-3639-424E-8F12-8ECA241DF663}" srcOrd="0" destOrd="0" presId="urn:microsoft.com/office/officeart/2005/8/layout/orgChart1"/>
    <dgm:cxn modelId="{20062611-909E-416F-9C6E-5D8F02868B22}" type="presParOf" srcId="{6A47AEE3-3639-424E-8F12-8ECA241DF663}" destId="{F555E0D0-2ACC-4E8D-A69F-90A07FD2EBC6}" srcOrd="0" destOrd="0" presId="urn:microsoft.com/office/officeart/2005/8/layout/orgChart1"/>
    <dgm:cxn modelId="{5114C1FA-C3B0-482E-8563-0EDF1C487AA7}" type="presParOf" srcId="{6A47AEE3-3639-424E-8F12-8ECA241DF663}" destId="{D77384F0-C6D5-4667-8B68-21695114EA92}" srcOrd="1" destOrd="0" presId="urn:microsoft.com/office/officeart/2005/8/layout/orgChart1"/>
    <dgm:cxn modelId="{D1D0C974-8109-49DD-8198-B10960625F39}" type="presParOf" srcId="{BAB91006-1EC3-4AD5-B893-0CEBA649C65E}" destId="{7F1A6060-C5F0-460C-B4AE-6C9BCF21736D}" srcOrd="1" destOrd="0" presId="urn:microsoft.com/office/officeart/2005/8/layout/orgChart1"/>
    <dgm:cxn modelId="{AAB0FAE4-5DBC-4D0D-B935-C8D55A8C14B5}" type="presParOf" srcId="{7F1A6060-C5F0-460C-B4AE-6C9BCF21736D}" destId="{A6A25D19-3AD2-452D-B056-CF066210EA71}" srcOrd="0" destOrd="0" presId="urn:microsoft.com/office/officeart/2005/8/layout/orgChart1"/>
    <dgm:cxn modelId="{27E14EE3-E8D8-43A6-8328-DB0C4990DDA5}" type="presParOf" srcId="{7F1A6060-C5F0-460C-B4AE-6C9BCF21736D}" destId="{3446F545-414E-4DD5-BA4E-083CBE07BF16}" srcOrd="1" destOrd="0" presId="urn:microsoft.com/office/officeart/2005/8/layout/orgChart1"/>
    <dgm:cxn modelId="{5BDFC411-837E-4690-9753-D4A5676A6662}" type="presParOf" srcId="{3446F545-414E-4DD5-BA4E-083CBE07BF16}" destId="{06906775-4BBD-4260-B5E4-10B91F686079}" srcOrd="0" destOrd="0" presId="urn:microsoft.com/office/officeart/2005/8/layout/orgChart1"/>
    <dgm:cxn modelId="{9AFC0FA0-6D44-42C5-A81F-F5B76C166B7F}" type="presParOf" srcId="{06906775-4BBD-4260-B5E4-10B91F686079}" destId="{B7D43109-7FFD-492A-BCEA-12A1B66F02E0}" srcOrd="0" destOrd="0" presId="urn:microsoft.com/office/officeart/2005/8/layout/orgChart1"/>
    <dgm:cxn modelId="{5A728F90-5E25-4976-9A64-17BFAD57D00D}" type="presParOf" srcId="{06906775-4BBD-4260-B5E4-10B91F686079}" destId="{95B1CAC1-7C5F-4C2A-BC39-CDBD4845051A}" srcOrd="1" destOrd="0" presId="urn:microsoft.com/office/officeart/2005/8/layout/orgChart1"/>
    <dgm:cxn modelId="{1AFED9F7-0FF5-4FA1-83E3-82D7766F0551}" type="presParOf" srcId="{3446F545-414E-4DD5-BA4E-083CBE07BF16}" destId="{266612DD-41EB-4F95-8086-EFDC3BC8894F}" srcOrd="1" destOrd="0" presId="urn:microsoft.com/office/officeart/2005/8/layout/orgChart1"/>
    <dgm:cxn modelId="{EA4E5F54-4697-4F99-BF10-EDF214EB5242}" type="presParOf" srcId="{266612DD-41EB-4F95-8086-EFDC3BC8894F}" destId="{2C0AA228-BC09-4AE6-A5A9-F9A20C492ED9}" srcOrd="0" destOrd="0" presId="urn:microsoft.com/office/officeart/2005/8/layout/orgChart1"/>
    <dgm:cxn modelId="{515D9B13-2EB4-4AA0-B4E6-D79998AFF04A}" type="presParOf" srcId="{266612DD-41EB-4F95-8086-EFDC3BC8894F}" destId="{C57A9AC4-021C-4609-A305-1B2295F7EA37}" srcOrd="1" destOrd="0" presId="urn:microsoft.com/office/officeart/2005/8/layout/orgChart1"/>
    <dgm:cxn modelId="{23893685-B610-457E-B890-E5C185DDD93D}" type="presParOf" srcId="{C57A9AC4-021C-4609-A305-1B2295F7EA37}" destId="{8735F25B-6D2D-435A-96C5-0FB3D5FB79B8}" srcOrd="0" destOrd="0" presId="urn:microsoft.com/office/officeart/2005/8/layout/orgChart1"/>
    <dgm:cxn modelId="{87D462C1-8FBC-4C4B-B9B7-CDF98CEA6357}" type="presParOf" srcId="{8735F25B-6D2D-435A-96C5-0FB3D5FB79B8}" destId="{18765B34-9633-4189-8303-EE4558FFD4E7}" srcOrd="0" destOrd="0" presId="urn:microsoft.com/office/officeart/2005/8/layout/orgChart1"/>
    <dgm:cxn modelId="{AA6D71C0-B7F9-4E2A-BEDB-32F8D1B346B3}" type="presParOf" srcId="{8735F25B-6D2D-435A-96C5-0FB3D5FB79B8}" destId="{39798EC9-8ADA-4978-B1BD-C769527C7F94}" srcOrd="1" destOrd="0" presId="urn:microsoft.com/office/officeart/2005/8/layout/orgChart1"/>
    <dgm:cxn modelId="{1FC8CD43-10F8-4C3B-8523-86564BD6A670}" type="presParOf" srcId="{C57A9AC4-021C-4609-A305-1B2295F7EA37}" destId="{4607D270-96CF-47F7-8146-2705CCF00647}" srcOrd="1" destOrd="0" presId="urn:microsoft.com/office/officeart/2005/8/layout/orgChart1"/>
    <dgm:cxn modelId="{611A4007-53C5-4E30-A788-CD234C3A1182}" type="presParOf" srcId="{4607D270-96CF-47F7-8146-2705CCF00647}" destId="{20FCE671-63C1-4498-BAD8-EAF9DD1C1F42}" srcOrd="0" destOrd="0" presId="urn:microsoft.com/office/officeart/2005/8/layout/orgChart1"/>
    <dgm:cxn modelId="{16EB5D8B-4582-4552-B0FB-479047B98716}" type="presParOf" srcId="{4607D270-96CF-47F7-8146-2705CCF00647}" destId="{CFE1D0DF-7B2A-49A8-BBEA-DE1159A75129}" srcOrd="1" destOrd="0" presId="urn:microsoft.com/office/officeart/2005/8/layout/orgChart1"/>
    <dgm:cxn modelId="{F6B9A87F-7010-46E2-B612-4F692D730787}" type="presParOf" srcId="{CFE1D0DF-7B2A-49A8-BBEA-DE1159A75129}" destId="{BF64CA5F-5A23-410B-8489-44B7A2FC5241}" srcOrd="0" destOrd="0" presId="urn:microsoft.com/office/officeart/2005/8/layout/orgChart1"/>
    <dgm:cxn modelId="{09F90551-089C-4582-BD4C-BE455B88EF3C}" type="presParOf" srcId="{BF64CA5F-5A23-410B-8489-44B7A2FC5241}" destId="{4AE2DB09-48FE-4C29-B7BF-EBAD76FF699E}" srcOrd="0" destOrd="0" presId="urn:microsoft.com/office/officeart/2005/8/layout/orgChart1"/>
    <dgm:cxn modelId="{1A23C936-2883-48C6-8CDA-915C8CF82026}" type="presParOf" srcId="{BF64CA5F-5A23-410B-8489-44B7A2FC5241}" destId="{5E5B5BBB-2ECF-4739-96F0-0D44AF696D89}" srcOrd="1" destOrd="0" presId="urn:microsoft.com/office/officeart/2005/8/layout/orgChart1"/>
    <dgm:cxn modelId="{C68EF64C-A646-4162-9618-497647F40947}" type="presParOf" srcId="{CFE1D0DF-7B2A-49A8-BBEA-DE1159A75129}" destId="{2C57AC1D-19E4-4FD8-9C9A-43C1B990EA0F}" srcOrd="1" destOrd="0" presId="urn:microsoft.com/office/officeart/2005/8/layout/orgChart1"/>
    <dgm:cxn modelId="{1B4E1652-1A4C-48B2-AD74-E3A32E605CA9}" type="presParOf" srcId="{2C57AC1D-19E4-4FD8-9C9A-43C1B990EA0F}" destId="{39F61F9E-45D6-4F1F-8D6B-3812AB7DB20B}" srcOrd="0" destOrd="0" presId="urn:microsoft.com/office/officeart/2005/8/layout/orgChart1"/>
    <dgm:cxn modelId="{7EC55151-C0D3-4D52-9AE8-3DE8720AE686}" type="presParOf" srcId="{2C57AC1D-19E4-4FD8-9C9A-43C1B990EA0F}" destId="{E0689EE6-A337-4B6E-A49E-3B02E23FEAC0}" srcOrd="1" destOrd="0" presId="urn:microsoft.com/office/officeart/2005/8/layout/orgChart1"/>
    <dgm:cxn modelId="{7D6AEAAC-4297-4470-AD54-FDD1099F3DB7}" type="presParOf" srcId="{E0689EE6-A337-4B6E-A49E-3B02E23FEAC0}" destId="{DEA115C4-71A0-47F7-A306-4EC3A278E9A3}" srcOrd="0" destOrd="0" presId="urn:microsoft.com/office/officeart/2005/8/layout/orgChart1"/>
    <dgm:cxn modelId="{7252FAC8-0933-4933-8380-2A5A8C5E9984}" type="presParOf" srcId="{DEA115C4-71A0-47F7-A306-4EC3A278E9A3}" destId="{629D5C42-B13E-441C-AF6C-A6496D32D037}" srcOrd="0" destOrd="0" presId="urn:microsoft.com/office/officeart/2005/8/layout/orgChart1"/>
    <dgm:cxn modelId="{9ABAA2A3-5C87-4F5B-A178-29EBB9047D55}" type="presParOf" srcId="{DEA115C4-71A0-47F7-A306-4EC3A278E9A3}" destId="{F740920D-CBFB-4B97-AFEF-652AF77F44E6}" srcOrd="1" destOrd="0" presId="urn:microsoft.com/office/officeart/2005/8/layout/orgChart1"/>
    <dgm:cxn modelId="{77C17C87-DCCC-4C83-9C10-0BB8C41A2789}" type="presParOf" srcId="{E0689EE6-A337-4B6E-A49E-3B02E23FEAC0}" destId="{CBDFDB70-15BC-4BF4-88DE-277E8D35F39B}" srcOrd="1" destOrd="0" presId="urn:microsoft.com/office/officeart/2005/8/layout/orgChart1"/>
    <dgm:cxn modelId="{DEE9191C-3361-4059-B325-38648446A4DA}" type="presParOf" srcId="{E0689EE6-A337-4B6E-A49E-3B02E23FEAC0}" destId="{B566A419-B11D-4FBE-BB7D-C929B435CF49}" srcOrd="2" destOrd="0" presId="urn:microsoft.com/office/officeart/2005/8/layout/orgChart1"/>
    <dgm:cxn modelId="{1194B4A9-DB3B-4BC2-97F1-D5970E7B1CD1}" type="presParOf" srcId="{CFE1D0DF-7B2A-49A8-BBEA-DE1159A75129}" destId="{5E1A64BD-3837-4095-8360-E7B1BF67FE0F}" srcOrd="2" destOrd="0" presId="urn:microsoft.com/office/officeart/2005/8/layout/orgChart1"/>
    <dgm:cxn modelId="{5AC1B6DD-19FC-4AD6-B041-486BE1738B46}" type="presParOf" srcId="{C57A9AC4-021C-4609-A305-1B2295F7EA37}" destId="{3FED67BB-3188-4BC9-8898-6E5089FDE202}" srcOrd="2" destOrd="0" presId="urn:microsoft.com/office/officeart/2005/8/layout/orgChart1"/>
    <dgm:cxn modelId="{4AFB08A8-BF93-4F7B-AA89-BD68CE6D5E7B}" type="presParOf" srcId="{266612DD-41EB-4F95-8086-EFDC3BC8894F}" destId="{E94A3E5E-EB11-4324-BD2C-980381B807CF}" srcOrd="2" destOrd="0" presId="urn:microsoft.com/office/officeart/2005/8/layout/orgChart1"/>
    <dgm:cxn modelId="{C887D359-2066-40C1-A6E8-281B0F9BCB05}" type="presParOf" srcId="{266612DD-41EB-4F95-8086-EFDC3BC8894F}" destId="{72B4BC84-1C24-4A8A-A0D4-C451E8888857}" srcOrd="3" destOrd="0" presId="urn:microsoft.com/office/officeart/2005/8/layout/orgChart1"/>
    <dgm:cxn modelId="{DDBA8B13-5243-48BF-918F-1198C8044909}" type="presParOf" srcId="{72B4BC84-1C24-4A8A-A0D4-C451E8888857}" destId="{88B1F17E-7C65-4579-B8AB-4BC5483A38E8}" srcOrd="0" destOrd="0" presId="urn:microsoft.com/office/officeart/2005/8/layout/orgChart1"/>
    <dgm:cxn modelId="{DD02B063-673A-47E9-8E64-D2EC3EF53FCA}" type="presParOf" srcId="{88B1F17E-7C65-4579-B8AB-4BC5483A38E8}" destId="{5FF9B9CB-1FE0-4AEB-9ABF-C9DAC061FC38}" srcOrd="0" destOrd="0" presId="urn:microsoft.com/office/officeart/2005/8/layout/orgChart1"/>
    <dgm:cxn modelId="{DB3BBD6A-6255-4A5C-A99E-A5E37AFF01C3}" type="presParOf" srcId="{88B1F17E-7C65-4579-B8AB-4BC5483A38E8}" destId="{B4D95A17-A427-4498-BE1E-C54D56AF775D}" srcOrd="1" destOrd="0" presId="urn:microsoft.com/office/officeart/2005/8/layout/orgChart1"/>
    <dgm:cxn modelId="{CAA18862-7839-4BC7-BB66-79FC1086BEE6}" type="presParOf" srcId="{72B4BC84-1C24-4A8A-A0D4-C451E8888857}" destId="{72C40603-687F-4E82-82C8-8C24EFC5FD6E}" srcOrd="1" destOrd="0" presId="urn:microsoft.com/office/officeart/2005/8/layout/orgChart1"/>
    <dgm:cxn modelId="{62F7EE9B-740C-41BE-9678-D52CA1206CCC}" type="presParOf" srcId="{72C40603-687F-4E82-82C8-8C24EFC5FD6E}" destId="{B777242D-587D-43F9-A46D-3980CD489C83}" srcOrd="0" destOrd="0" presId="urn:microsoft.com/office/officeart/2005/8/layout/orgChart1"/>
    <dgm:cxn modelId="{77600CCC-0B7F-4266-B9B3-98849B478907}" type="presParOf" srcId="{72C40603-687F-4E82-82C8-8C24EFC5FD6E}" destId="{6F45DB37-0D70-4478-B9C3-4C419EA003CB}" srcOrd="1" destOrd="0" presId="urn:microsoft.com/office/officeart/2005/8/layout/orgChart1"/>
    <dgm:cxn modelId="{27F586F2-7211-4361-A0EC-6EFADF3E70BC}" type="presParOf" srcId="{6F45DB37-0D70-4478-B9C3-4C419EA003CB}" destId="{01FC3DE4-85F5-43F7-8FBA-CF709582866C}" srcOrd="0" destOrd="0" presId="urn:microsoft.com/office/officeart/2005/8/layout/orgChart1"/>
    <dgm:cxn modelId="{CE9AC5ED-7D6A-4CD7-A46A-2A3D8DBCFA4A}" type="presParOf" srcId="{01FC3DE4-85F5-43F7-8FBA-CF709582866C}" destId="{B7A238BA-2CDB-4E1B-81E3-B29C40EA2D28}" srcOrd="0" destOrd="0" presId="urn:microsoft.com/office/officeart/2005/8/layout/orgChart1"/>
    <dgm:cxn modelId="{07947D41-BB1D-4416-94A0-DD04A3301D55}" type="presParOf" srcId="{01FC3DE4-85F5-43F7-8FBA-CF709582866C}" destId="{C592D41D-BE5A-4BC8-96E4-D01F4DF8F934}" srcOrd="1" destOrd="0" presId="urn:microsoft.com/office/officeart/2005/8/layout/orgChart1"/>
    <dgm:cxn modelId="{88C39356-CD8E-48A9-A8A3-ABEEDB03A040}" type="presParOf" srcId="{6F45DB37-0D70-4478-B9C3-4C419EA003CB}" destId="{A4376102-B89A-4B02-A6DF-BCEC0B6538B5}" srcOrd="1" destOrd="0" presId="urn:microsoft.com/office/officeart/2005/8/layout/orgChart1"/>
    <dgm:cxn modelId="{183AF01C-18F9-4EA3-8C2F-C189DE247DCD}" type="presParOf" srcId="{6F45DB37-0D70-4478-B9C3-4C419EA003CB}" destId="{0897B49D-31CB-4B45-8C03-582986B9AEF0}" srcOrd="2" destOrd="0" presId="urn:microsoft.com/office/officeart/2005/8/layout/orgChart1"/>
    <dgm:cxn modelId="{2FDCCF5F-A263-4D01-B65D-BC2DC1854014}" type="presParOf" srcId="{72B4BC84-1C24-4A8A-A0D4-C451E8888857}" destId="{6ADCEA47-468D-4A07-8611-83F18E570C8C}" srcOrd="2" destOrd="0" presId="urn:microsoft.com/office/officeart/2005/8/layout/orgChart1"/>
    <dgm:cxn modelId="{CB0876C6-1BE9-4558-9929-19922048E1B3}" type="presParOf" srcId="{3446F545-414E-4DD5-BA4E-083CBE07BF16}" destId="{F45D6076-0106-48BA-A6D6-EBBD807579AC}" srcOrd="2" destOrd="0" presId="urn:microsoft.com/office/officeart/2005/8/layout/orgChart1"/>
    <dgm:cxn modelId="{5CFDE26F-7183-4059-B5F1-89949E2E6816}" type="presParOf" srcId="{BAB91006-1EC3-4AD5-B893-0CEBA649C65E}" destId="{87762016-4FB8-4157-9528-FC280970083A}" srcOrd="2" destOrd="0" presId="urn:microsoft.com/office/officeart/2005/8/layout/orgChar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0A28BB-688C-4AFF-AB54-B1114434F39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7182A1-7D08-4832-865E-7149F7DB1D5F}">
      <dgm:prSet phldrT="[Text]" custT="1"/>
      <dgm:spPr/>
      <dgm:t>
        <a:bodyPr/>
        <a:lstStyle/>
        <a:p>
          <a:r>
            <a:rPr lang="en-US" sz="1800">
              <a:latin typeface="+mj-lt"/>
            </a:rPr>
            <a:t>Senior Captain</a:t>
          </a:r>
        </a:p>
        <a:p>
          <a:r>
            <a:rPr lang="en-US" sz="1800">
              <a:latin typeface="+mj-lt"/>
            </a:rPr>
            <a:t> (2) </a:t>
          </a:r>
        </a:p>
      </dgm:t>
    </dgm:pt>
    <dgm:pt modelId="{AF1CD4C4-A44E-4F00-B7E7-0555056E2450}" type="parTrans" cxnId="{16CBD2F6-1A72-41E9-890F-5F86F29F14F8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13C7999E-0070-4E17-841B-18D8E3739768}" type="sibTrans" cxnId="{16CBD2F6-1A72-41E9-890F-5F86F29F14F8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C543FE01-C123-453C-9001-DAF84BF91F72}">
      <dgm:prSet phldrT="[Text]" custT="1"/>
      <dgm:spPr/>
      <dgm:t>
        <a:bodyPr/>
        <a:lstStyle/>
        <a:p>
          <a:r>
            <a:rPr lang="en-US" sz="1800">
              <a:latin typeface="+mj-lt"/>
            </a:rPr>
            <a:t>Bartender</a:t>
          </a:r>
        </a:p>
        <a:p>
          <a:r>
            <a:rPr lang="en-US" sz="1800">
              <a:latin typeface="+mj-lt"/>
            </a:rPr>
            <a:t> (4)</a:t>
          </a:r>
        </a:p>
      </dgm:t>
    </dgm:pt>
    <dgm:pt modelId="{769C450C-8229-46F9-AC9A-50823E15E975}" type="parTrans" cxnId="{8E4D0558-B443-448C-B5E9-EB92F073DC8A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B6B5E219-87AD-4651-8ADC-C92EA7283565}" type="sibTrans" cxnId="{8E4D0558-B443-448C-B5E9-EB92F073DC8A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DF1CF21D-2EE7-4118-B374-5D96CCBA740D}">
      <dgm:prSet custT="1"/>
      <dgm:spPr/>
      <dgm:t>
        <a:bodyPr/>
        <a:lstStyle/>
        <a:p>
          <a:r>
            <a:rPr lang="en-US" sz="1800" dirty="0">
              <a:latin typeface="+mj-lt"/>
            </a:rPr>
            <a:t>Assistant Bartender</a:t>
          </a:r>
        </a:p>
        <a:p>
          <a:r>
            <a:rPr lang="en-US" sz="1800" dirty="0">
              <a:latin typeface="+mj-lt"/>
            </a:rPr>
            <a:t> </a:t>
          </a:r>
          <a:r>
            <a:rPr lang="en-US" sz="1800" dirty="0" smtClean="0">
              <a:latin typeface="+mj-lt"/>
            </a:rPr>
            <a:t>(3)</a:t>
          </a:r>
          <a:endParaRPr lang="en-US" sz="1800" dirty="0">
            <a:latin typeface="+mj-lt"/>
          </a:endParaRPr>
        </a:p>
      </dgm:t>
    </dgm:pt>
    <dgm:pt modelId="{B93CC6C4-A92E-4334-AAF7-81D91F1A25AF}" type="parTrans" cxnId="{22DD9D54-317F-461E-AC95-4F99DD4735F1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551CC935-560E-4A08-BFBD-9E607C133CDA}" type="sibTrans" cxnId="{22DD9D54-317F-461E-AC95-4F99DD4735F1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71C9813D-E817-4814-BDDF-81EE6224543D}" type="pres">
      <dgm:prSet presAssocID="{810A28BB-688C-4AFF-AB54-B1114434F3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3B29B26-688E-4A93-A347-0BDCE87EDA7A}" type="pres">
      <dgm:prSet presAssocID="{B87182A1-7D08-4832-865E-7149F7DB1D5F}" presName="hierRoot1" presStyleCnt="0">
        <dgm:presLayoutVars>
          <dgm:hierBranch val="init"/>
        </dgm:presLayoutVars>
      </dgm:prSet>
      <dgm:spPr/>
    </dgm:pt>
    <dgm:pt modelId="{CF66FF38-0FA9-4DB0-9235-44F52306D195}" type="pres">
      <dgm:prSet presAssocID="{B87182A1-7D08-4832-865E-7149F7DB1D5F}" presName="rootComposite1" presStyleCnt="0"/>
      <dgm:spPr/>
    </dgm:pt>
    <dgm:pt modelId="{BA10BD29-C403-4335-B9B1-F1662910C029}" type="pres">
      <dgm:prSet presAssocID="{B87182A1-7D08-4832-865E-7149F7DB1D5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FC1AE1-E14E-4C80-A9CF-E4D63A7C4505}" type="pres">
      <dgm:prSet presAssocID="{B87182A1-7D08-4832-865E-7149F7DB1D5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2581D1A-2281-4E62-A299-AC8A9610C420}" type="pres">
      <dgm:prSet presAssocID="{B87182A1-7D08-4832-865E-7149F7DB1D5F}" presName="hierChild2" presStyleCnt="0"/>
      <dgm:spPr/>
    </dgm:pt>
    <dgm:pt modelId="{9C5E052B-05D4-4A44-9B7A-5DBDA96EBCF5}" type="pres">
      <dgm:prSet presAssocID="{769C450C-8229-46F9-AC9A-50823E15E975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4996D15-6E3F-4EE2-A545-C6C5890AB5B2}" type="pres">
      <dgm:prSet presAssocID="{C543FE01-C123-453C-9001-DAF84BF91F72}" presName="hierRoot2" presStyleCnt="0">
        <dgm:presLayoutVars>
          <dgm:hierBranch val="init"/>
        </dgm:presLayoutVars>
      </dgm:prSet>
      <dgm:spPr/>
    </dgm:pt>
    <dgm:pt modelId="{182DDC3D-9987-4A28-ADBA-69281AE011E4}" type="pres">
      <dgm:prSet presAssocID="{C543FE01-C123-453C-9001-DAF84BF91F72}" presName="rootComposite" presStyleCnt="0"/>
      <dgm:spPr/>
    </dgm:pt>
    <dgm:pt modelId="{642D177F-901A-4E80-A5B3-31C3D6563EDF}" type="pres">
      <dgm:prSet presAssocID="{C543FE01-C123-453C-9001-DAF84BF91F7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078F32-04BE-411E-8D43-772D02C9CAD3}" type="pres">
      <dgm:prSet presAssocID="{C543FE01-C123-453C-9001-DAF84BF91F7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A72DAC5-BF2C-4885-A320-CFBCE118FD07}" type="pres">
      <dgm:prSet presAssocID="{C543FE01-C123-453C-9001-DAF84BF91F72}" presName="hierChild4" presStyleCnt="0"/>
      <dgm:spPr/>
    </dgm:pt>
    <dgm:pt modelId="{38F60265-5D1B-412F-BBE6-A142E7ABDFA4}" type="pres">
      <dgm:prSet presAssocID="{B93CC6C4-A92E-4334-AAF7-81D91F1A25AF}" presName="Name37" presStyleLbl="parChTrans1D3" presStyleIdx="0" presStyleCnt="1"/>
      <dgm:spPr/>
      <dgm:t>
        <a:bodyPr/>
        <a:lstStyle/>
        <a:p>
          <a:endParaRPr lang="en-US"/>
        </a:p>
      </dgm:t>
    </dgm:pt>
    <dgm:pt modelId="{D631FB92-B9C8-47FD-993C-7F528B551D06}" type="pres">
      <dgm:prSet presAssocID="{DF1CF21D-2EE7-4118-B374-5D96CCBA740D}" presName="hierRoot2" presStyleCnt="0">
        <dgm:presLayoutVars>
          <dgm:hierBranch val="init"/>
        </dgm:presLayoutVars>
      </dgm:prSet>
      <dgm:spPr/>
    </dgm:pt>
    <dgm:pt modelId="{09F7621B-84C7-4981-BF39-59E5758FC113}" type="pres">
      <dgm:prSet presAssocID="{DF1CF21D-2EE7-4118-B374-5D96CCBA740D}" presName="rootComposite" presStyleCnt="0"/>
      <dgm:spPr/>
    </dgm:pt>
    <dgm:pt modelId="{938F3EF9-BEDD-4B94-A342-9736461925BF}" type="pres">
      <dgm:prSet presAssocID="{DF1CF21D-2EE7-4118-B374-5D96CCBA740D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CB08BC-B05C-449E-8F30-2FF6B0EE7570}" type="pres">
      <dgm:prSet presAssocID="{DF1CF21D-2EE7-4118-B374-5D96CCBA740D}" presName="rootConnector" presStyleLbl="node3" presStyleIdx="0" presStyleCnt="1"/>
      <dgm:spPr/>
      <dgm:t>
        <a:bodyPr/>
        <a:lstStyle/>
        <a:p>
          <a:endParaRPr lang="en-US"/>
        </a:p>
      </dgm:t>
    </dgm:pt>
    <dgm:pt modelId="{F498812F-1233-4489-9F3B-80D322A7C19A}" type="pres">
      <dgm:prSet presAssocID="{DF1CF21D-2EE7-4118-B374-5D96CCBA740D}" presName="hierChild4" presStyleCnt="0"/>
      <dgm:spPr/>
    </dgm:pt>
    <dgm:pt modelId="{4AB7D04E-F146-4541-A995-A2AD0C88BF28}" type="pres">
      <dgm:prSet presAssocID="{DF1CF21D-2EE7-4118-B374-5D96CCBA740D}" presName="hierChild5" presStyleCnt="0"/>
      <dgm:spPr/>
    </dgm:pt>
    <dgm:pt modelId="{F3301945-5DE2-4365-B3C2-19DC3E22276E}" type="pres">
      <dgm:prSet presAssocID="{C543FE01-C123-453C-9001-DAF84BF91F72}" presName="hierChild5" presStyleCnt="0"/>
      <dgm:spPr/>
    </dgm:pt>
    <dgm:pt modelId="{813A65E9-1E02-49E7-B0E8-BA6F3131A039}" type="pres">
      <dgm:prSet presAssocID="{B87182A1-7D08-4832-865E-7149F7DB1D5F}" presName="hierChild3" presStyleCnt="0"/>
      <dgm:spPr/>
    </dgm:pt>
  </dgm:ptLst>
  <dgm:cxnLst>
    <dgm:cxn modelId="{FB069EF1-2B74-4A23-912B-59090028EF11}" type="presOf" srcId="{B87182A1-7D08-4832-865E-7149F7DB1D5F}" destId="{FAFC1AE1-E14E-4C80-A9CF-E4D63A7C4505}" srcOrd="1" destOrd="0" presId="urn:microsoft.com/office/officeart/2005/8/layout/orgChart1"/>
    <dgm:cxn modelId="{1BA818CD-5FEB-4791-9DC4-D7A3C6BF787D}" type="presOf" srcId="{C543FE01-C123-453C-9001-DAF84BF91F72}" destId="{27078F32-04BE-411E-8D43-772D02C9CAD3}" srcOrd="1" destOrd="0" presId="urn:microsoft.com/office/officeart/2005/8/layout/orgChart1"/>
    <dgm:cxn modelId="{9B2CE0C5-5C26-4E85-A54A-88E92BEED5BF}" type="presOf" srcId="{DF1CF21D-2EE7-4118-B374-5D96CCBA740D}" destId="{0BCB08BC-B05C-449E-8F30-2FF6B0EE7570}" srcOrd="1" destOrd="0" presId="urn:microsoft.com/office/officeart/2005/8/layout/orgChart1"/>
    <dgm:cxn modelId="{72655BD7-D983-43BD-BF6E-485CC4B80EB4}" type="presOf" srcId="{B93CC6C4-A92E-4334-AAF7-81D91F1A25AF}" destId="{38F60265-5D1B-412F-BBE6-A142E7ABDFA4}" srcOrd="0" destOrd="0" presId="urn:microsoft.com/office/officeart/2005/8/layout/orgChart1"/>
    <dgm:cxn modelId="{CC6AE096-E827-47D9-88B8-C377C9787483}" type="presOf" srcId="{769C450C-8229-46F9-AC9A-50823E15E975}" destId="{9C5E052B-05D4-4A44-9B7A-5DBDA96EBCF5}" srcOrd="0" destOrd="0" presId="urn:microsoft.com/office/officeart/2005/8/layout/orgChart1"/>
    <dgm:cxn modelId="{A1E8DBDB-9E27-4EEA-9C2B-BA67746E9FA1}" type="presOf" srcId="{B87182A1-7D08-4832-865E-7149F7DB1D5F}" destId="{BA10BD29-C403-4335-B9B1-F1662910C029}" srcOrd="0" destOrd="0" presId="urn:microsoft.com/office/officeart/2005/8/layout/orgChart1"/>
    <dgm:cxn modelId="{AB6474BD-CE6E-4DDD-88F3-BB3F5582AEA1}" type="presOf" srcId="{DF1CF21D-2EE7-4118-B374-5D96CCBA740D}" destId="{938F3EF9-BEDD-4B94-A342-9736461925BF}" srcOrd="0" destOrd="0" presId="urn:microsoft.com/office/officeart/2005/8/layout/orgChart1"/>
    <dgm:cxn modelId="{8E4D0558-B443-448C-B5E9-EB92F073DC8A}" srcId="{B87182A1-7D08-4832-865E-7149F7DB1D5F}" destId="{C543FE01-C123-453C-9001-DAF84BF91F72}" srcOrd="0" destOrd="0" parTransId="{769C450C-8229-46F9-AC9A-50823E15E975}" sibTransId="{B6B5E219-87AD-4651-8ADC-C92EA7283565}"/>
    <dgm:cxn modelId="{22DD9D54-317F-461E-AC95-4F99DD4735F1}" srcId="{C543FE01-C123-453C-9001-DAF84BF91F72}" destId="{DF1CF21D-2EE7-4118-B374-5D96CCBA740D}" srcOrd="0" destOrd="0" parTransId="{B93CC6C4-A92E-4334-AAF7-81D91F1A25AF}" sibTransId="{551CC935-560E-4A08-BFBD-9E607C133CDA}"/>
    <dgm:cxn modelId="{6AC5F463-38B5-496C-91BB-F52612A88503}" type="presOf" srcId="{C543FE01-C123-453C-9001-DAF84BF91F72}" destId="{642D177F-901A-4E80-A5B3-31C3D6563EDF}" srcOrd="0" destOrd="0" presId="urn:microsoft.com/office/officeart/2005/8/layout/orgChart1"/>
    <dgm:cxn modelId="{E8B4BE51-9DE9-4250-BC26-4E142F6B9328}" type="presOf" srcId="{810A28BB-688C-4AFF-AB54-B1114434F391}" destId="{71C9813D-E817-4814-BDDF-81EE6224543D}" srcOrd="0" destOrd="0" presId="urn:microsoft.com/office/officeart/2005/8/layout/orgChart1"/>
    <dgm:cxn modelId="{16CBD2F6-1A72-41E9-890F-5F86F29F14F8}" srcId="{810A28BB-688C-4AFF-AB54-B1114434F391}" destId="{B87182A1-7D08-4832-865E-7149F7DB1D5F}" srcOrd="0" destOrd="0" parTransId="{AF1CD4C4-A44E-4F00-B7E7-0555056E2450}" sibTransId="{13C7999E-0070-4E17-841B-18D8E3739768}"/>
    <dgm:cxn modelId="{457EBEA8-BDFF-4DB7-8C96-B9F6120ECC6B}" type="presParOf" srcId="{71C9813D-E817-4814-BDDF-81EE6224543D}" destId="{83B29B26-688E-4A93-A347-0BDCE87EDA7A}" srcOrd="0" destOrd="0" presId="urn:microsoft.com/office/officeart/2005/8/layout/orgChart1"/>
    <dgm:cxn modelId="{874F1FDA-A68B-40CB-BF7A-5270D7B4A104}" type="presParOf" srcId="{83B29B26-688E-4A93-A347-0BDCE87EDA7A}" destId="{CF66FF38-0FA9-4DB0-9235-44F52306D195}" srcOrd="0" destOrd="0" presId="urn:microsoft.com/office/officeart/2005/8/layout/orgChart1"/>
    <dgm:cxn modelId="{B9C93368-DB24-4AB2-85DC-6F803F734DF0}" type="presParOf" srcId="{CF66FF38-0FA9-4DB0-9235-44F52306D195}" destId="{BA10BD29-C403-4335-B9B1-F1662910C029}" srcOrd="0" destOrd="0" presId="urn:microsoft.com/office/officeart/2005/8/layout/orgChart1"/>
    <dgm:cxn modelId="{DE6FA24A-AB45-457B-BBB5-980C6C8A49FB}" type="presParOf" srcId="{CF66FF38-0FA9-4DB0-9235-44F52306D195}" destId="{FAFC1AE1-E14E-4C80-A9CF-E4D63A7C4505}" srcOrd="1" destOrd="0" presId="urn:microsoft.com/office/officeart/2005/8/layout/orgChart1"/>
    <dgm:cxn modelId="{710579E3-B3D4-4B18-9431-AFE056ED5549}" type="presParOf" srcId="{83B29B26-688E-4A93-A347-0BDCE87EDA7A}" destId="{32581D1A-2281-4E62-A299-AC8A9610C420}" srcOrd="1" destOrd="0" presId="urn:microsoft.com/office/officeart/2005/8/layout/orgChart1"/>
    <dgm:cxn modelId="{37BBD94A-8746-4E85-9886-DB95940BC061}" type="presParOf" srcId="{32581D1A-2281-4E62-A299-AC8A9610C420}" destId="{9C5E052B-05D4-4A44-9B7A-5DBDA96EBCF5}" srcOrd="0" destOrd="0" presId="urn:microsoft.com/office/officeart/2005/8/layout/orgChart1"/>
    <dgm:cxn modelId="{3DD41270-BD45-4E55-9FDD-9E7AF75173BC}" type="presParOf" srcId="{32581D1A-2281-4E62-A299-AC8A9610C420}" destId="{D4996D15-6E3F-4EE2-A545-C6C5890AB5B2}" srcOrd="1" destOrd="0" presId="urn:microsoft.com/office/officeart/2005/8/layout/orgChart1"/>
    <dgm:cxn modelId="{D5BCC9F0-EE55-4E48-8DF8-98EF89348FAA}" type="presParOf" srcId="{D4996D15-6E3F-4EE2-A545-C6C5890AB5B2}" destId="{182DDC3D-9987-4A28-ADBA-69281AE011E4}" srcOrd="0" destOrd="0" presId="urn:microsoft.com/office/officeart/2005/8/layout/orgChart1"/>
    <dgm:cxn modelId="{A860A9EC-587C-42A9-9162-7F0792AA513F}" type="presParOf" srcId="{182DDC3D-9987-4A28-ADBA-69281AE011E4}" destId="{642D177F-901A-4E80-A5B3-31C3D6563EDF}" srcOrd="0" destOrd="0" presId="urn:microsoft.com/office/officeart/2005/8/layout/orgChart1"/>
    <dgm:cxn modelId="{16631292-E50E-4A8F-9480-6FBB04D8EA51}" type="presParOf" srcId="{182DDC3D-9987-4A28-ADBA-69281AE011E4}" destId="{27078F32-04BE-411E-8D43-772D02C9CAD3}" srcOrd="1" destOrd="0" presId="urn:microsoft.com/office/officeart/2005/8/layout/orgChart1"/>
    <dgm:cxn modelId="{A3AE4D2A-B3C0-4834-861B-486BD1A6D018}" type="presParOf" srcId="{D4996D15-6E3F-4EE2-A545-C6C5890AB5B2}" destId="{7A72DAC5-BF2C-4885-A320-CFBCE118FD07}" srcOrd="1" destOrd="0" presId="urn:microsoft.com/office/officeart/2005/8/layout/orgChart1"/>
    <dgm:cxn modelId="{1A93CC69-CB8A-4FAA-866E-A00BA636E1A3}" type="presParOf" srcId="{7A72DAC5-BF2C-4885-A320-CFBCE118FD07}" destId="{38F60265-5D1B-412F-BBE6-A142E7ABDFA4}" srcOrd="0" destOrd="0" presId="urn:microsoft.com/office/officeart/2005/8/layout/orgChart1"/>
    <dgm:cxn modelId="{98E7CB56-746C-4343-89E2-5BC2CC3472C7}" type="presParOf" srcId="{7A72DAC5-BF2C-4885-A320-CFBCE118FD07}" destId="{D631FB92-B9C8-47FD-993C-7F528B551D06}" srcOrd="1" destOrd="0" presId="urn:microsoft.com/office/officeart/2005/8/layout/orgChart1"/>
    <dgm:cxn modelId="{51929CDF-F1E1-4920-8A3A-D6DF61EB004F}" type="presParOf" srcId="{D631FB92-B9C8-47FD-993C-7F528B551D06}" destId="{09F7621B-84C7-4981-BF39-59E5758FC113}" srcOrd="0" destOrd="0" presId="urn:microsoft.com/office/officeart/2005/8/layout/orgChart1"/>
    <dgm:cxn modelId="{3B5FA972-A79A-4893-A608-4277B89B5004}" type="presParOf" srcId="{09F7621B-84C7-4981-BF39-59E5758FC113}" destId="{938F3EF9-BEDD-4B94-A342-9736461925BF}" srcOrd="0" destOrd="0" presId="urn:microsoft.com/office/officeart/2005/8/layout/orgChart1"/>
    <dgm:cxn modelId="{90A21873-96A9-4248-A09A-4C3D15605E66}" type="presParOf" srcId="{09F7621B-84C7-4981-BF39-59E5758FC113}" destId="{0BCB08BC-B05C-449E-8F30-2FF6B0EE7570}" srcOrd="1" destOrd="0" presId="urn:microsoft.com/office/officeart/2005/8/layout/orgChart1"/>
    <dgm:cxn modelId="{70CF8296-C5A9-44B8-855D-B646248287C1}" type="presParOf" srcId="{D631FB92-B9C8-47FD-993C-7F528B551D06}" destId="{F498812F-1233-4489-9F3B-80D322A7C19A}" srcOrd="1" destOrd="0" presId="urn:microsoft.com/office/officeart/2005/8/layout/orgChart1"/>
    <dgm:cxn modelId="{8396225F-C229-4325-B7F7-97D15A5DFF3D}" type="presParOf" srcId="{D631FB92-B9C8-47FD-993C-7F528B551D06}" destId="{4AB7D04E-F146-4541-A995-A2AD0C88BF28}" srcOrd="2" destOrd="0" presId="urn:microsoft.com/office/officeart/2005/8/layout/orgChart1"/>
    <dgm:cxn modelId="{A045BE50-1A0A-41D8-8CD8-FE72C30393F6}" type="presParOf" srcId="{D4996D15-6E3F-4EE2-A545-C6C5890AB5B2}" destId="{F3301945-5DE2-4365-B3C2-19DC3E22276E}" srcOrd="2" destOrd="0" presId="urn:microsoft.com/office/officeart/2005/8/layout/orgChart1"/>
    <dgm:cxn modelId="{FA8E41C8-55EB-4959-AE99-D93A45D33B4D}" type="presParOf" srcId="{83B29B26-688E-4A93-A347-0BDCE87EDA7A}" destId="{813A65E9-1E02-49E7-B0E8-BA6F3131A039}" srcOrd="2" destOrd="0" presId="urn:microsoft.com/office/officeart/2005/8/layout/orgChar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B66ED2-547D-4849-96E0-0EA49B684D1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B7A5D2-790F-474C-BEEF-230C21D019B2}">
      <dgm:prSet phldrT="[Text]" custT="1"/>
      <dgm:spPr/>
      <dgm:t>
        <a:bodyPr/>
        <a:lstStyle/>
        <a:p>
          <a:r>
            <a:rPr lang="en-US" sz="1800">
              <a:latin typeface="+mj-lt"/>
            </a:rPr>
            <a:t>Assistant Manager (2)</a:t>
          </a:r>
        </a:p>
      </dgm:t>
    </dgm:pt>
    <dgm:pt modelId="{7D1AB2A6-BBA0-4AEC-8FEB-9EB3A3FE5E0B}" type="parTrans" cxnId="{762C385C-DF4E-4861-9C44-4765A0988990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9725B39B-2D5D-4BAF-B4B5-72C4F4CF7E0C}" type="sibTrans" cxnId="{762C385C-DF4E-4861-9C44-4765A0988990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AD885FE8-C29E-4CDA-95C6-36D621B13D20}">
      <dgm:prSet phldrT="[Text]" custT="1"/>
      <dgm:spPr/>
      <dgm:t>
        <a:bodyPr/>
        <a:lstStyle/>
        <a:p>
          <a:r>
            <a:rPr lang="en-US" sz="1800">
              <a:latin typeface="+mj-lt"/>
            </a:rPr>
            <a:t>Senior Captain (2)</a:t>
          </a:r>
        </a:p>
      </dgm:t>
    </dgm:pt>
    <dgm:pt modelId="{C5AC1E91-8689-489C-B26C-A2BACDEE9CBC}" type="parTrans" cxnId="{FF04BF04-7266-4677-A52C-C19E4367FED2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C3AB6152-94A1-4E87-8CDD-ABD556208365}" type="sibTrans" cxnId="{FF04BF04-7266-4677-A52C-C19E4367FED2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051DB82D-F18A-41FE-B705-DED0B0572A9E}">
      <dgm:prSet custT="1"/>
      <dgm:spPr/>
      <dgm:t>
        <a:bodyPr/>
        <a:lstStyle/>
        <a:p>
          <a:r>
            <a:rPr lang="en-US" sz="1800" dirty="0">
              <a:latin typeface="+mj-lt"/>
            </a:rPr>
            <a:t>Captain </a:t>
          </a:r>
          <a:r>
            <a:rPr lang="en-US" sz="1800" dirty="0" smtClean="0">
              <a:latin typeface="+mj-lt"/>
            </a:rPr>
            <a:t>(7)</a:t>
          </a:r>
          <a:endParaRPr lang="en-US" sz="1800" dirty="0">
            <a:latin typeface="+mj-lt"/>
          </a:endParaRPr>
        </a:p>
      </dgm:t>
    </dgm:pt>
    <dgm:pt modelId="{D4A9D74B-015E-4D99-A7BF-1FEFA1A23A34}" type="parTrans" cxnId="{BBA2EF00-E6C0-468D-B76D-D9B8BDDA2488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6D417586-D940-4B3A-ACC4-D3D5964DC47E}" type="sibTrans" cxnId="{BBA2EF00-E6C0-468D-B76D-D9B8BDDA2488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0F756C26-0E53-41F9-93B0-D8B48E3C2866}">
      <dgm:prSet custT="1"/>
      <dgm:spPr/>
      <dgm:t>
        <a:bodyPr/>
        <a:lstStyle/>
        <a:p>
          <a:r>
            <a:rPr lang="en-US" sz="1800" dirty="0">
              <a:latin typeface="+mj-lt"/>
            </a:rPr>
            <a:t>Wait Staff </a:t>
          </a:r>
          <a:r>
            <a:rPr lang="en-US" sz="1800" dirty="0" smtClean="0">
              <a:latin typeface="+mj-lt"/>
            </a:rPr>
            <a:t>(15)</a:t>
          </a:r>
          <a:endParaRPr lang="en-US" sz="1800" dirty="0">
            <a:latin typeface="+mj-lt"/>
          </a:endParaRPr>
        </a:p>
      </dgm:t>
    </dgm:pt>
    <dgm:pt modelId="{9B42BDA8-423C-465B-A988-F530BC6AE7E0}" type="parTrans" cxnId="{CD4339ED-941F-4087-A057-A0D09D10378F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86D3EA01-E2A9-4AF3-BB42-2E630AE0D146}" type="sibTrans" cxnId="{CD4339ED-941F-4087-A057-A0D09D10378F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425BB05B-6849-47CD-9A98-C473BADF8A95}">
      <dgm:prSet custT="1"/>
      <dgm:spPr/>
      <dgm:t>
        <a:bodyPr/>
        <a:lstStyle/>
        <a:p>
          <a:r>
            <a:rPr lang="en-US" sz="1800" dirty="0">
              <a:latin typeface="+mj-lt"/>
            </a:rPr>
            <a:t>Runner </a:t>
          </a:r>
          <a:r>
            <a:rPr lang="en-US" sz="1800" dirty="0" smtClean="0">
              <a:latin typeface="+mj-lt"/>
            </a:rPr>
            <a:t>(7)</a:t>
          </a:r>
          <a:endParaRPr lang="en-US" sz="1800" dirty="0">
            <a:latin typeface="+mj-lt"/>
          </a:endParaRPr>
        </a:p>
      </dgm:t>
    </dgm:pt>
    <dgm:pt modelId="{E2D4DA81-5BE9-4293-9BBE-DC7E913312F4}" type="parTrans" cxnId="{A342E9EA-1A72-434D-A3A3-4527348EDD0E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5ED6FFA0-5AFA-4E7C-AEC9-5DA9F642AAAF}" type="sibTrans" cxnId="{A342E9EA-1A72-434D-A3A3-4527348EDD0E}">
      <dgm:prSet/>
      <dgm:spPr/>
      <dgm:t>
        <a:bodyPr/>
        <a:lstStyle/>
        <a:p>
          <a:endParaRPr lang="en-US" sz="1800">
            <a:latin typeface="+mj-lt"/>
          </a:endParaRPr>
        </a:p>
      </dgm:t>
    </dgm:pt>
    <dgm:pt modelId="{18431C66-0A10-49B2-B03E-C6020B6AEC7E}" type="pres">
      <dgm:prSet presAssocID="{EAB66ED2-547D-4849-96E0-0EA49B684D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A24113-075F-4A18-94FF-805719FD6F22}" type="pres">
      <dgm:prSet presAssocID="{CBB7A5D2-790F-474C-BEEF-230C21D019B2}" presName="hierRoot1" presStyleCnt="0">
        <dgm:presLayoutVars>
          <dgm:hierBranch val="init"/>
        </dgm:presLayoutVars>
      </dgm:prSet>
      <dgm:spPr/>
    </dgm:pt>
    <dgm:pt modelId="{F975FDEE-8867-4F83-892F-00C63110FB1B}" type="pres">
      <dgm:prSet presAssocID="{CBB7A5D2-790F-474C-BEEF-230C21D019B2}" presName="rootComposite1" presStyleCnt="0"/>
      <dgm:spPr/>
    </dgm:pt>
    <dgm:pt modelId="{45A9173A-2A23-4C56-97C6-301131469665}" type="pres">
      <dgm:prSet presAssocID="{CBB7A5D2-790F-474C-BEEF-230C21D019B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6865E5-00A9-4001-9E85-7A185DE0303F}" type="pres">
      <dgm:prSet presAssocID="{CBB7A5D2-790F-474C-BEEF-230C21D019B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7AEFE23-1896-42B6-AD99-7E0803B2B9BE}" type="pres">
      <dgm:prSet presAssocID="{CBB7A5D2-790F-474C-BEEF-230C21D019B2}" presName="hierChild2" presStyleCnt="0"/>
      <dgm:spPr/>
    </dgm:pt>
    <dgm:pt modelId="{8B11F05F-B7F0-4855-BE62-CA720760A5E1}" type="pres">
      <dgm:prSet presAssocID="{C5AC1E91-8689-489C-B26C-A2BACDEE9CBC}" presName="Name37" presStyleLbl="parChTrans1D2" presStyleIdx="0" presStyleCnt="1"/>
      <dgm:spPr/>
      <dgm:t>
        <a:bodyPr/>
        <a:lstStyle/>
        <a:p>
          <a:endParaRPr lang="en-US"/>
        </a:p>
      </dgm:t>
    </dgm:pt>
    <dgm:pt modelId="{6D721235-E472-4853-88A1-D52B50A7F96E}" type="pres">
      <dgm:prSet presAssocID="{AD885FE8-C29E-4CDA-95C6-36D621B13D20}" presName="hierRoot2" presStyleCnt="0">
        <dgm:presLayoutVars>
          <dgm:hierBranch val="init"/>
        </dgm:presLayoutVars>
      </dgm:prSet>
      <dgm:spPr/>
    </dgm:pt>
    <dgm:pt modelId="{468FC92D-B715-4939-9A81-43D2552373C2}" type="pres">
      <dgm:prSet presAssocID="{AD885FE8-C29E-4CDA-95C6-36D621B13D20}" presName="rootComposite" presStyleCnt="0"/>
      <dgm:spPr/>
    </dgm:pt>
    <dgm:pt modelId="{D1E91D21-3BE7-4F39-B98B-4157510D0AD6}" type="pres">
      <dgm:prSet presAssocID="{AD885FE8-C29E-4CDA-95C6-36D621B13D20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28B3E1-8D54-424E-A5DC-398207506339}" type="pres">
      <dgm:prSet presAssocID="{AD885FE8-C29E-4CDA-95C6-36D621B13D20}" presName="rootConnector" presStyleLbl="node2" presStyleIdx="0" presStyleCnt="1"/>
      <dgm:spPr/>
      <dgm:t>
        <a:bodyPr/>
        <a:lstStyle/>
        <a:p>
          <a:endParaRPr lang="en-US"/>
        </a:p>
      </dgm:t>
    </dgm:pt>
    <dgm:pt modelId="{D582C408-DBA7-4B90-9BFA-F686570C587B}" type="pres">
      <dgm:prSet presAssocID="{AD885FE8-C29E-4CDA-95C6-36D621B13D20}" presName="hierChild4" presStyleCnt="0"/>
      <dgm:spPr/>
    </dgm:pt>
    <dgm:pt modelId="{614156F2-4254-4CF5-A04A-B819F44B1B82}" type="pres">
      <dgm:prSet presAssocID="{D4A9D74B-015E-4D99-A7BF-1FEFA1A23A3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96F66533-1F2E-4C3E-B79C-31FCF3325FB4}" type="pres">
      <dgm:prSet presAssocID="{051DB82D-F18A-41FE-B705-DED0B0572A9E}" presName="hierRoot2" presStyleCnt="0">
        <dgm:presLayoutVars>
          <dgm:hierBranch val="init"/>
        </dgm:presLayoutVars>
      </dgm:prSet>
      <dgm:spPr/>
    </dgm:pt>
    <dgm:pt modelId="{6FEDF2D1-6F6F-4985-A665-7867554C3BAA}" type="pres">
      <dgm:prSet presAssocID="{051DB82D-F18A-41FE-B705-DED0B0572A9E}" presName="rootComposite" presStyleCnt="0"/>
      <dgm:spPr/>
    </dgm:pt>
    <dgm:pt modelId="{AE0CD468-4509-4612-869E-5041E8723A8C}" type="pres">
      <dgm:prSet presAssocID="{051DB82D-F18A-41FE-B705-DED0B0572A9E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2A353A-D8D2-4FE3-B23A-9EBEB9330CF7}" type="pres">
      <dgm:prSet presAssocID="{051DB82D-F18A-41FE-B705-DED0B0572A9E}" presName="rootConnector" presStyleLbl="node3" presStyleIdx="0" presStyleCnt="1"/>
      <dgm:spPr/>
      <dgm:t>
        <a:bodyPr/>
        <a:lstStyle/>
        <a:p>
          <a:endParaRPr lang="en-US"/>
        </a:p>
      </dgm:t>
    </dgm:pt>
    <dgm:pt modelId="{31C27C48-6C51-4A87-87FF-54FC393981A3}" type="pres">
      <dgm:prSet presAssocID="{051DB82D-F18A-41FE-B705-DED0B0572A9E}" presName="hierChild4" presStyleCnt="0"/>
      <dgm:spPr/>
    </dgm:pt>
    <dgm:pt modelId="{7414F2B9-1E40-414E-A00B-A06FF81B2192}" type="pres">
      <dgm:prSet presAssocID="{9B42BDA8-423C-465B-A988-F530BC6AE7E0}" presName="Name37" presStyleLbl="parChTrans1D4" presStyleIdx="0" presStyleCnt="2"/>
      <dgm:spPr/>
      <dgm:t>
        <a:bodyPr/>
        <a:lstStyle/>
        <a:p>
          <a:endParaRPr lang="en-US"/>
        </a:p>
      </dgm:t>
    </dgm:pt>
    <dgm:pt modelId="{F483F0E7-47C9-40AE-BAA0-18459802B43B}" type="pres">
      <dgm:prSet presAssocID="{0F756C26-0E53-41F9-93B0-D8B48E3C2866}" presName="hierRoot2" presStyleCnt="0">
        <dgm:presLayoutVars>
          <dgm:hierBranch val="init"/>
        </dgm:presLayoutVars>
      </dgm:prSet>
      <dgm:spPr/>
    </dgm:pt>
    <dgm:pt modelId="{E416C310-1C19-41B6-A2A2-6502232C4134}" type="pres">
      <dgm:prSet presAssocID="{0F756C26-0E53-41F9-93B0-D8B48E3C2866}" presName="rootComposite" presStyleCnt="0"/>
      <dgm:spPr/>
    </dgm:pt>
    <dgm:pt modelId="{59829186-8B32-49AD-8F79-0F42A1973FA4}" type="pres">
      <dgm:prSet presAssocID="{0F756C26-0E53-41F9-93B0-D8B48E3C2866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8E0F61-57DB-482D-99F0-0A603F3FFAE0}" type="pres">
      <dgm:prSet presAssocID="{0F756C26-0E53-41F9-93B0-D8B48E3C2866}" presName="rootConnector" presStyleLbl="node4" presStyleIdx="0" presStyleCnt="2"/>
      <dgm:spPr/>
      <dgm:t>
        <a:bodyPr/>
        <a:lstStyle/>
        <a:p>
          <a:endParaRPr lang="en-US"/>
        </a:p>
      </dgm:t>
    </dgm:pt>
    <dgm:pt modelId="{08D4AD5A-C15B-4B68-A8D3-6E1A018B7641}" type="pres">
      <dgm:prSet presAssocID="{0F756C26-0E53-41F9-93B0-D8B48E3C2866}" presName="hierChild4" presStyleCnt="0"/>
      <dgm:spPr/>
    </dgm:pt>
    <dgm:pt modelId="{FC426DB6-CE2E-4D96-8254-745D6A4D5A82}" type="pres">
      <dgm:prSet presAssocID="{E2D4DA81-5BE9-4293-9BBE-DC7E913312F4}" presName="Name37" presStyleLbl="parChTrans1D4" presStyleIdx="1" presStyleCnt="2"/>
      <dgm:spPr/>
      <dgm:t>
        <a:bodyPr/>
        <a:lstStyle/>
        <a:p>
          <a:endParaRPr lang="en-US"/>
        </a:p>
      </dgm:t>
    </dgm:pt>
    <dgm:pt modelId="{3DD8A1F5-4831-4A9F-9CBF-A0FCFF823045}" type="pres">
      <dgm:prSet presAssocID="{425BB05B-6849-47CD-9A98-C473BADF8A95}" presName="hierRoot2" presStyleCnt="0">
        <dgm:presLayoutVars>
          <dgm:hierBranch val="init"/>
        </dgm:presLayoutVars>
      </dgm:prSet>
      <dgm:spPr/>
    </dgm:pt>
    <dgm:pt modelId="{8DD26741-FC3F-47AA-8C15-0B5F67E8AFAC}" type="pres">
      <dgm:prSet presAssocID="{425BB05B-6849-47CD-9A98-C473BADF8A95}" presName="rootComposite" presStyleCnt="0"/>
      <dgm:spPr/>
    </dgm:pt>
    <dgm:pt modelId="{A6235935-874B-44A8-AF08-BD386DA2BD57}" type="pres">
      <dgm:prSet presAssocID="{425BB05B-6849-47CD-9A98-C473BADF8A95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82B662-F332-483B-A949-F2643D4273E0}" type="pres">
      <dgm:prSet presAssocID="{425BB05B-6849-47CD-9A98-C473BADF8A95}" presName="rootConnector" presStyleLbl="node4" presStyleIdx="1" presStyleCnt="2"/>
      <dgm:spPr/>
      <dgm:t>
        <a:bodyPr/>
        <a:lstStyle/>
        <a:p>
          <a:endParaRPr lang="en-US"/>
        </a:p>
      </dgm:t>
    </dgm:pt>
    <dgm:pt modelId="{8E514C0F-FDA2-4B97-A635-8246D8F68CDB}" type="pres">
      <dgm:prSet presAssocID="{425BB05B-6849-47CD-9A98-C473BADF8A95}" presName="hierChild4" presStyleCnt="0"/>
      <dgm:spPr/>
    </dgm:pt>
    <dgm:pt modelId="{5129C219-3E13-46E9-8DD0-D91886ACAEE5}" type="pres">
      <dgm:prSet presAssocID="{425BB05B-6849-47CD-9A98-C473BADF8A95}" presName="hierChild5" presStyleCnt="0"/>
      <dgm:spPr/>
    </dgm:pt>
    <dgm:pt modelId="{12E6E9D3-1076-47D6-9810-1BB868606B27}" type="pres">
      <dgm:prSet presAssocID="{0F756C26-0E53-41F9-93B0-D8B48E3C2866}" presName="hierChild5" presStyleCnt="0"/>
      <dgm:spPr/>
    </dgm:pt>
    <dgm:pt modelId="{078253FB-76A9-49D7-A469-7AA1EA983E73}" type="pres">
      <dgm:prSet presAssocID="{051DB82D-F18A-41FE-B705-DED0B0572A9E}" presName="hierChild5" presStyleCnt="0"/>
      <dgm:spPr/>
    </dgm:pt>
    <dgm:pt modelId="{15E126F7-F386-450B-8439-610AE7BCC764}" type="pres">
      <dgm:prSet presAssocID="{AD885FE8-C29E-4CDA-95C6-36D621B13D20}" presName="hierChild5" presStyleCnt="0"/>
      <dgm:spPr/>
    </dgm:pt>
    <dgm:pt modelId="{37BE4912-FDC2-4AD6-9AAA-E3A46D938EB1}" type="pres">
      <dgm:prSet presAssocID="{CBB7A5D2-790F-474C-BEEF-230C21D019B2}" presName="hierChild3" presStyleCnt="0"/>
      <dgm:spPr/>
    </dgm:pt>
  </dgm:ptLst>
  <dgm:cxnLst>
    <dgm:cxn modelId="{9FCD9D26-D831-43F8-AAF6-2DA28843F5EA}" type="presOf" srcId="{0F756C26-0E53-41F9-93B0-D8B48E3C2866}" destId="{AE8E0F61-57DB-482D-99F0-0A603F3FFAE0}" srcOrd="1" destOrd="0" presId="urn:microsoft.com/office/officeart/2005/8/layout/orgChart1"/>
    <dgm:cxn modelId="{1422F224-F8A8-46F1-A5CF-82C8697540FF}" type="presOf" srcId="{AD885FE8-C29E-4CDA-95C6-36D621B13D20}" destId="{5E28B3E1-8D54-424E-A5DC-398207506339}" srcOrd="1" destOrd="0" presId="urn:microsoft.com/office/officeart/2005/8/layout/orgChart1"/>
    <dgm:cxn modelId="{C48D4FB4-4638-4268-9FD5-AAD6B1FE8564}" type="presOf" srcId="{D4A9D74B-015E-4D99-A7BF-1FEFA1A23A34}" destId="{614156F2-4254-4CF5-A04A-B819F44B1B82}" srcOrd="0" destOrd="0" presId="urn:microsoft.com/office/officeart/2005/8/layout/orgChart1"/>
    <dgm:cxn modelId="{C66C0B61-7EA8-49D2-A722-C99D11FAA9AA}" type="presOf" srcId="{CBB7A5D2-790F-474C-BEEF-230C21D019B2}" destId="{45A9173A-2A23-4C56-97C6-301131469665}" srcOrd="0" destOrd="0" presId="urn:microsoft.com/office/officeart/2005/8/layout/orgChart1"/>
    <dgm:cxn modelId="{F1994853-D652-4C03-B41C-3C8138474ECA}" type="presOf" srcId="{9B42BDA8-423C-465B-A988-F530BC6AE7E0}" destId="{7414F2B9-1E40-414E-A00B-A06FF81B2192}" srcOrd="0" destOrd="0" presId="urn:microsoft.com/office/officeart/2005/8/layout/orgChart1"/>
    <dgm:cxn modelId="{A342E9EA-1A72-434D-A3A3-4527348EDD0E}" srcId="{0F756C26-0E53-41F9-93B0-D8B48E3C2866}" destId="{425BB05B-6849-47CD-9A98-C473BADF8A95}" srcOrd="0" destOrd="0" parTransId="{E2D4DA81-5BE9-4293-9BBE-DC7E913312F4}" sibTransId="{5ED6FFA0-5AFA-4E7C-AEC9-5DA9F642AAAF}"/>
    <dgm:cxn modelId="{CD4339ED-941F-4087-A057-A0D09D10378F}" srcId="{051DB82D-F18A-41FE-B705-DED0B0572A9E}" destId="{0F756C26-0E53-41F9-93B0-D8B48E3C2866}" srcOrd="0" destOrd="0" parTransId="{9B42BDA8-423C-465B-A988-F530BC6AE7E0}" sibTransId="{86D3EA01-E2A9-4AF3-BB42-2E630AE0D146}"/>
    <dgm:cxn modelId="{FF04BF04-7266-4677-A52C-C19E4367FED2}" srcId="{CBB7A5D2-790F-474C-BEEF-230C21D019B2}" destId="{AD885FE8-C29E-4CDA-95C6-36D621B13D20}" srcOrd="0" destOrd="0" parTransId="{C5AC1E91-8689-489C-B26C-A2BACDEE9CBC}" sibTransId="{C3AB6152-94A1-4E87-8CDD-ABD556208365}"/>
    <dgm:cxn modelId="{BBA2EF00-E6C0-468D-B76D-D9B8BDDA2488}" srcId="{AD885FE8-C29E-4CDA-95C6-36D621B13D20}" destId="{051DB82D-F18A-41FE-B705-DED0B0572A9E}" srcOrd="0" destOrd="0" parTransId="{D4A9D74B-015E-4D99-A7BF-1FEFA1A23A34}" sibTransId="{6D417586-D940-4B3A-ACC4-D3D5964DC47E}"/>
    <dgm:cxn modelId="{E9A48207-2FF7-4E50-807E-510B9A2525F9}" type="presOf" srcId="{051DB82D-F18A-41FE-B705-DED0B0572A9E}" destId="{302A353A-D8D2-4FE3-B23A-9EBEB9330CF7}" srcOrd="1" destOrd="0" presId="urn:microsoft.com/office/officeart/2005/8/layout/orgChart1"/>
    <dgm:cxn modelId="{6F32ED7F-8017-4F08-8CC4-520C85A7707F}" type="presOf" srcId="{AD885FE8-C29E-4CDA-95C6-36D621B13D20}" destId="{D1E91D21-3BE7-4F39-B98B-4157510D0AD6}" srcOrd="0" destOrd="0" presId="urn:microsoft.com/office/officeart/2005/8/layout/orgChart1"/>
    <dgm:cxn modelId="{9EE33F4A-AC7B-4966-9126-7EFA645E106C}" type="presOf" srcId="{E2D4DA81-5BE9-4293-9BBE-DC7E913312F4}" destId="{FC426DB6-CE2E-4D96-8254-745D6A4D5A82}" srcOrd="0" destOrd="0" presId="urn:microsoft.com/office/officeart/2005/8/layout/orgChart1"/>
    <dgm:cxn modelId="{DDDE3A59-31B8-4F57-ACE0-DC1E0BEC5637}" type="presOf" srcId="{425BB05B-6849-47CD-9A98-C473BADF8A95}" destId="{A6235935-874B-44A8-AF08-BD386DA2BD57}" srcOrd="0" destOrd="0" presId="urn:microsoft.com/office/officeart/2005/8/layout/orgChart1"/>
    <dgm:cxn modelId="{1E371299-45F4-49F3-855A-0BFBD18DA772}" type="presOf" srcId="{CBB7A5D2-790F-474C-BEEF-230C21D019B2}" destId="{0D6865E5-00A9-4001-9E85-7A185DE0303F}" srcOrd="1" destOrd="0" presId="urn:microsoft.com/office/officeart/2005/8/layout/orgChart1"/>
    <dgm:cxn modelId="{34B77D1E-E536-431C-8A52-DD287DB41206}" type="presOf" srcId="{EAB66ED2-547D-4849-96E0-0EA49B684D1F}" destId="{18431C66-0A10-49B2-B03E-C6020B6AEC7E}" srcOrd="0" destOrd="0" presId="urn:microsoft.com/office/officeart/2005/8/layout/orgChart1"/>
    <dgm:cxn modelId="{D70C7D0F-6371-4D4E-9925-20D0877E9C4A}" type="presOf" srcId="{0F756C26-0E53-41F9-93B0-D8B48E3C2866}" destId="{59829186-8B32-49AD-8F79-0F42A1973FA4}" srcOrd="0" destOrd="0" presId="urn:microsoft.com/office/officeart/2005/8/layout/orgChart1"/>
    <dgm:cxn modelId="{72E06367-FF39-42C9-B202-236FF114C34E}" type="presOf" srcId="{C5AC1E91-8689-489C-B26C-A2BACDEE9CBC}" destId="{8B11F05F-B7F0-4855-BE62-CA720760A5E1}" srcOrd="0" destOrd="0" presId="urn:microsoft.com/office/officeart/2005/8/layout/orgChart1"/>
    <dgm:cxn modelId="{8C187853-6D2C-41AB-96AE-E299B3AEF8F7}" type="presOf" srcId="{425BB05B-6849-47CD-9A98-C473BADF8A95}" destId="{E482B662-F332-483B-A949-F2643D4273E0}" srcOrd="1" destOrd="0" presId="urn:microsoft.com/office/officeart/2005/8/layout/orgChart1"/>
    <dgm:cxn modelId="{762C385C-DF4E-4861-9C44-4765A0988990}" srcId="{EAB66ED2-547D-4849-96E0-0EA49B684D1F}" destId="{CBB7A5D2-790F-474C-BEEF-230C21D019B2}" srcOrd="0" destOrd="0" parTransId="{7D1AB2A6-BBA0-4AEC-8FEB-9EB3A3FE5E0B}" sibTransId="{9725B39B-2D5D-4BAF-B4B5-72C4F4CF7E0C}"/>
    <dgm:cxn modelId="{3003ED6C-32C7-46BC-8B40-62BA8F3FF93C}" type="presOf" srcId="{051DB82D-F18A-41FE-B705-DED0B0572A9E}" destId="{AE0CD468-4509-4612-869E-5041E8723A8C}" srcOrd="0" destOrd="0" presId="urn:microsoft.com/office/officeart/2005/8/layout/orgChart1"/>
    <dgm:cxn modelId="{56628A55-E01A-4F4B-84DC-646AD86E1313}" type="presParOf" srcId="{18431C66-0A10-49B2-B03E-C6020B6AEC7E}" destId="{D2A24113-075F-4A18-94FF-805719FD6F22}" srcOrd="0" destOrd="0" presId="urn:microsoft.com/office/officeart/2005/8/layout/orgChart1"/>
    <dgm:cxn modelId="{DBA67389-3495-4E6F-86C3-22AF87899301}" type="presParOf" srcId="{D2A24113-075F-4A18-94FF-805719FD6F22}" destId="{F975FDEE-8867-4F83-892F-00C63110FB1B}" srcOrd="0" destOrd="0" presId="urn:microsoft.com/office/officeart/2005/8/layout/orgChart1"/>
    <dgm:cxn modelId="{68AB6801-064E-4879-A217-8E6171914326}" type="presParOf" srcId="{F975FDEE-8867-4F83-892F-00C63110FB1B}" destId="{45A9173A-2A23-4C56-97C6-301131469665}" srcOrd="0" destOrd="0" presId="urn:microsoft.com/office/officeart/2005/8/layout/orgChart1"/>
    <dgm:cxn modelId="{E04D0E45-ECEF-4704-AA4E-2C6DA49FFFDA}" type="presParOf" srcId="{F975FDEE-8867-4F83-892F-00C63110FB1B}" destId="{0D6865E5-00A9-4001-9E85-7A185DE0303F}" srcOrd="1" destOrd="0" presId="urn:microsoft.com/office/officeart/2005/8/layout/orgChart1"/>
    <dgm:cxn modelId="{400154D6-7C87-4669-938C-CE6EFE6E0CB2}" type="presParOf" srcId="{D2A24113-075F-4A18-94FF-805719FD6F22}" destId="{A7AEFE23-1896-42B6-AD99-7E0803B2B9BE}" srcOrd="1" destOrd="0" presId="urn:microsoft.com/office/officeart/2005/8/layout/orgChart1"/>
    <dgm:cxn modelId="{12E1E81C-8AE2-4D8A-B00B-C7B4D2780396}" type="presParOf" srcId="{A7AEFE23-1896-42B6-AD99-7E0803B2B9BE}" destId="{8B11F05F-B7F0-4855-BE62-CA720760A5E1}" srcOrd="0" destOrd="0" presId="urn:microsoft.com/office/officeart/2005/8/layout/orgChart1"/>
    <dgm:cxn modelId="{3F69E87C-BC3F-4029-9B72-EBEBBDC65E38}" type="presParOf" srcId="{A7AEFE23-1896-42B6-AD99-7E0803B2B9BE}" destId="{6D721235-E472-4853-88A1-D52B50A7F96E}" srcOrd="1" destOrd="0" presId="urn:microsoft.com/office/officeart/2005/8/layout/orgChart1"/>
    <dgm:cxn modelId="{68434BA6-51CA-4692-AA05-FE823FFA9B0E}" type="presParOf" srcId="{6D721235-E472-4853-88A1-D52B50A7F96E}" destId="{468FC92D-B715-4939-9A81-43D2552373C2}" srcOrd="0" destOrd="0" presId="urn:microsoft.com/office/officeart/2005/8/layout/orgChart1"/>
    <dgm:cxn modelId="{03BF1FBA-B88E-4131-A3CB-1B90093A2091}" type="presParOf" srcId="{468FC92D-B715-4939-9A81-43D2552373C2}" destId="{D1E91D21-3BE7-4F39-B98B-4157510D0AD6}" srcOrd="0" destOrd="0" presId="urn:microsoft.com/office/officeart/2005/8/layout/orgChart1"/>
    <dgm:cxn modelId="{D0E9789B-EA45-449F-9D02-83162D1FE9F9}" type="presParOf" srcId="{468FC92D-B715-4939-9A81-43D2552373C2}" destId="{5E28B3E1-8D54-424E-A5DC-398207506339}" srcOrd="1" destOrd="0" presId="urn:microsoft.com/office/officeart/2005/8/layout/orgChart1"/>
    <dgm:cxn modelId="{16F94020-53FC-4629-8989-7AB091CB5E3A}" type="presParOf" srcId="{6D721235-E472-4853-88A1-D52B50A7F96E}" destId="{D582C408-DBA7-4B90-9BFA-F686570C587B}" srcOrd="1" destOrd="0" presId="urn:microsoft.com/office/officeart/2005/8/layout/orgChart1"/>
    <dgm:cxn modelId="{E2F79A82-8EBC-4E4D-8DC8-9602BBC5751D}" type="presParOf" srcId="{D582C408-DBA7-4B90-9BFA-F686570C587B}" destId="{614156F2-4254-4CF5-A04A-B819F44B1B82}" srcOrd="0" destOrd="0" presId="urn:microsoft.com/office/officeart/2005/8/layout/orgChart1"/>
    <dgm:cxn modelId="{79B6B8E7-4491-4C73-AFB1-8BAC59ED77A9}" type="presParOf" srcId="{D582C408-DBA7-4B90-9BFA-F686570C587B}" destId="{96F66533-1F2E-4C3E-B79C-31FCF3325FB4}" srcOrd="1" destOrd="0" presId="urn:microsoft.com/office/officeart/2005/8/layout/orgChart1"/>
    <dgm:cxn modelId="{1BC75272-0FF7-4BA2-9746-3151F2966226}" type="presParOf" srcId="{96F66533-1F2E-4C3E-B79C-31FCF3325FB4}" destId="{6FEDF2D1-6F6F-4985-A665-7867554C3BAA}" srcOrd="0" destOrd="0" presId="urn:microsoft.com/office/officeart/2005/8/layout/orgChart1"/>
    <dgm:cxn modelId="{B151798A-CD88-4141-9582-59272872C440}" type="presParOf" srcId="{6FEDF2D1-6F6F-4985-A665-7867554C3BAA}" destId="{AE0CD468-4509-4612-869E-5041E8723A8C}" srcOrd="0" destOrd="0" presId="urn:microsoft.com/office/officeart/2005/8/layout/orgChart1"/>
    <dgm:cxn modelId="{AAFCC239-B2E4-4871-B7A0-12182F2E48E4}" type="presParOf" srcId="{6FEDF2D1-6F6F-4985-A665-7867554C3BAA}" destId="{302A353A-D8D2-4FE3-B23A-9EBEB9330CF7}" srcOrd="1" destOrd="0" presId="urn:microsoft.com/office/officeart/2005/8/layout/orgChart1"/>
    <dgm:cxn modelId="{54182715-1864-4E79-AD5A-DD2DDAEC1F28}" type="presParOf" srcId="{96F66533-1F2E-4C3E-B79C-31FCF3325FB4}" destId="{31C27C48-6C51-4A87-87FF-54FC393981A3}" srcOrd="1" destOrd="0" presId="urn:microsoft.com/office/officeart/2005/8/layout/orgChart1"/>
    <dgm:cxn modelId="{E5517EDC-466B-4063-9E4E-95424058FA25}" type="presParOf" srcId="{31C27C48-6C51-4A87-87FF-54FC393981A3}" destId="{7414F2B9-1E40-414E-A00B-A06FF81B2192}" srcOrd="0" destOrd="0" presId="urn:microsoft.com/office/officeart/2005/8/layout/orgChart1"/>
    <dgm:cxn modelId="{5CFB8AD1-8690-4561-A78A-E80E4A8D8331}" type="presParOf" srcId="{31C27C48-6C51-4A87-87FF-54FC393981A3}" destId="{F483F0E7-47C9-40AE-BAA0-18459802B43B}" srcOrd="1" destOrd="0" presId="urn:microsoft.com/office/officeart/2005/8/layout/orgChart1"/>
    <dgm:cxn modelId="{794DFF98-6A9A-4971-9465-3F258BEDEBE1}" type="presParOf" srcId="{F483F0E7-47C9-40AE-BAA0-18459802B43B}" destId="{E416C310-1C19-41B6-A2A2-6502232C4134}" srcOrd="0" destOrd="0" presId="urn:microsoft.com/office/officeart/2005/8/layout/orgChart1"/>
    <dgm:cxn modelId="{D9A19ACE-3DA9-45B1-80E5-6D317A0B192B}" type="presParOf" srcId="{E416C310-1C19-41B6-A2A2-6502232C4134}" destId="{59829186-8B32-49AD-8F79-0F42A1973FA4}" srcOrd="0" destOrd="0" presId="urn:microsoft.com/office/officeart/2005/8/layout/orgChart1"/>
    <dgm:cxn modelId="{E75FCF05-4927-4C17-8319-463DC9686AF5}" type="presParOf" srcId="{E416C310-1C19-41B6-A2A2-6502232C4134}" destId="{AE8E0F61-57DB-482D-99F0-0A603F3FFAE0}" srcOrd="1" destOrd="0" presId="urn:microsoft.com/office/officeart/2005/8/layout/orgChart1"/>
    <dgm:cxn modelId="{829A7735-1B37-454B-827D-89EB5E37C847}" type="presParOf" srcId="{F483F0E7-47C9-40AE-BAA0-18459802B43B}" destId="{08D4AD5A-C15B-4B68-A8D3-6E1A018B7641}" srcOrd="1" destOrd="0" presId="urn:microsoft.com/office/officeart/2005/8/layout/orgChart1"/>
    <dgm:cxn modelId="{7AACEEDD-8F97-44E3-90AF-F71B1DA443CA}" type="presParOf" srcId="{08D4AD5A-C15B-4B68-A8D3-6E1A018B7641}" destId="{FC426DB6-CE2E-4D96-8254-745D6A4D5A82}" srcOrd="0" destOrd="0" presId="urn:microsoft.com/office/officeart/2005/8/layout/orgChart1"/>
    <dgm:cxn modelId="{79633EB7-A1B4-4371-90A8-6D6F08A138F1}" type="presParOf" srcId="{08D4AD5A-C15B-4B68-A8D3-6E1A018B7641}" destId="{3DD8A1F5-4831-4A9F-9CBF-A0FCFF823045}" srcOrd="1" destOrd="0" presId="urn:microsoft.com/office/officeart/2005/8/layout/orgChart1"/>
    <dgm:cxn modelId="{B88F2E08-2451-4907-AA01-54580347ACC6}" type="presParOf" srcId="{3DD8A1F5-4831-4A9F-9CBF-A0FCFF823045}" destId="{8DD26741-FC3F-47AA-8C15-0B5F67E8AFAC}" srcOrd="0" destOrd="0" presId="urn:microsoft.com/office/officeart/2005/8/layout/orgChart1"/>
    <dgm:cxn modelId="{2FF5CB02-D0AC-43E1-8941-C82EF294D1A5}" type="presParOf" srcId="{8DD26741-FC3F-47AA-8C15-0B5F67E8AFAC}" destId="{A6235935-874B-44A8-AF08-BD386DA2BD57}" srcOrd="0" destOrd="0" presId="urn:microsoft.com/office/officeart/2005/8/layout/orgChart1"/>
    <dgm:cxn modelId="{7DDC0FBA-3C5D-4281-92EF-A0D9F620C3B7}" type="presParOf" srcId="{8DD26741-FC3F-47AA-8C15-0B5F67E8AFAC}" destId="{E482B662-F332-483B-A949-F2643D4273E0}" srcOrd="1" destOrd="0" presId="urn:microsoft.com/office/officeart/2005/8/layout/orgChart1"/>
    <dgm:cxn modelId="{0928E2BA-B7FA-4280-B41A-9784DCDF516A}" type="presParOf" srcId="{3DD8A1F5-4831-4A9F-9CBF-A0FCFF823045}" destId="{8E514C0F-FDA2-4B97-A635-8246D8F68CDB}" srcOrd="1" destOrd="0" presId="urn:microsoft.com/office/officeart/2005/8/layout/orgChart1"/>
    <dgm:cxn modelId="{0D5781CC-BE60-460E-8BF7-42C7FC69C2DB}" type="presParOf" srcId="{3DD8A1F5-4831-4A9F-9CBF-A0FCFF823045}" destId="{5129C219-3E13-46E9-8DD0-D91886ACAEE5}" srcOrd="2" destOrd="0" presId="urn:microsoft.com/office/officeart/2005/8/layout/orgChart1"/>
    <dgm:cxn modelId="{71940468-CB1D-4367-9CC9-A3F19FA75422}" type="presParOf" srcId="{F483F0E7-47C9-40AE-BAA0-18459802B43B}" destId="{12E6E9D3-1076-47D6-9810-1BB868606B27}" srcOrd="2" destOrd="0" presId="urn:microsoft.com/office/officeart/2005/8/layout/orgChart1"/>
    <dgm:cxn modelId="{F1A66856-7460-4351-B07D-93389E4BFC85}" type="presParOf" srcId="{96F66533-1F2E-4C3E-B79C-31FCF3325FB4}" destId="{078253FB-76A9-49D7-A469-7AA1EA983E73}" srcOrd="2" destOrd="0" presId="urn:microsoft.com/office/officeart/2005/8/layout/orgChart1"/>
    <dgm:cxn modelId="{5AAA643E-79F1-4347-864F-B4881E184CAA}" type="presParOf" srcId="{6D721235-E472-4853-88A1-D52B50A7F96E}" destId="{15E126F7-F386-450B-8439-610AE7BCC764}" srcOrd="2" destOrd="0" presId="urn:microsoft.com/office/officeart/2005/8/layout/orgChart1"/>
    <dgm:cxn modelId="{8BC3264F-33C6-4857-A3CE-A9281E9F0A1E}" type="presParOf" srcId="{D2A24113-075F-4A18-94FF-805719FD6F22}" destId="{37BE4912-FDC2-4AD6-9AAA-E3A46D938EB1}" srcOrd="2" destOrd="0" presId="urn:microsoft.com/office/officeart/2005/8/layout/orgChart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B5EEA95-E81D-42CD-AC16-70D9F66A10E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BB0935-2C2A-4BBA-8487-E686FAB58DC8}">
      <dgm:prSet phldrT="[Text]"/>
      <dgm:spPr/>
      <dgm:t>
        <a:bodyPr/>
        <a:lstStyle/>
        <a:p>
          <a:r>
            <a:rPr lang="en-US" dirty="0" smtClean="0"/>
            <a:t>Assistant Manager (1)</a:t>
          </a:r>
          <a:endParaRPr lang="en-US" dirty="0"/>
        </a:p>
      </dgm:t>
    </dgm:pt>
    <dgm:pt modelId="{5347BE66-15D2-43C1-8A98-3ABE8F3E1727}" type="parTrans" cxnId="{67A2C20E-E0E1-4328-B729-CB8049D1F7C2}">
      <dgm:prSet/>
      <dgm:spPr/>
      <dgm:t>
        <a:bodyPr/>
        <a:lstStyle/>
        <a:p>
          <a:endParaRPr lang="en-US"/>
        </a:p>
      </dgm:t>
    </dgm:pt>
    <dgm:pt modelId="{D0272A79-0FEE-415C-84D3-0EB6C732519B}" type="sibTrans" cxnId="{67A2C20E-E0E1-4328-B729-CB8049D1F7C2}">
      <dgm:prSet/>
      <dgm:spPr/>
      <dgm:t>
        <a:bodyPr/>
        <a:lstStyle/>
        <a:p>
          <a:endParaRPr lang="en-US"/>
        </a:p>
      </dgm:t>
    </dgm:pt>
    <dgm:pt modelId="{B1084E68-A294-4CB9-8786-3E4C95F4B6D3}">
      <dgm:prSet phldrT="[Text]"/>
      <dgm:spPr/>
      <dgm:t>
        <a:bodyPr/>
        <a:lstStyle/>
        <a:p>
          <a:r>
            <a:rPr lang="en-US" dirty="0" smtClean="0"/>
            <a:t>Captain (3)</a:t>
          </a:r>
          <a:endParaRPr lang="en-US" dirty="0"/>
        </a:p>
      </dgm:t>
    </dgm:pt>
    <dgm:pt modelId="{BFD7869A-8A46-49CA-964D-5F5566B40A0C}" type="parTrans" cxnId="{35BFCB34-234C-4465-A2CF-F493C3B5E054}">
      <dgm:prSet/>
      <dgm:spPr/>
      <dgm:t>
        <a:bodyPr/>
        <a:lstStyle/>
        <a:p>
          <a:endParaRPr lang="en-US"/>
        </a:p>
      </dgm:t>
    </dgm:pt>
    <dgm:pt modelId="{7A345686-5959-4F26-8A30-B51E4A0DCCBD}" type="sibTrans" cxnId="{35BFCB34-234C-4465-A2CF-F493C3B5E054}">
      <dgm:prSet/>
      <dgm:spPr/>
      <dgm:t>
        <a:bodyPr/>
        <a:lstStyle/>
        <a:p>
          <a:endParaRPr lang="en-US"/>
        </a:p>
      </dgm:t>
    </dgm:pt>
    <dgm:pt modelId="{1A616D83-0B92-454A-906D-74F6552EEAB6}">
      <dgm:prSet/>
      <dgm:spPr/>
      <dgm:t>
        <a:bodyPr/>
        <a:lstStyle/>
        <a:p>
          <a:r>
            <a:rPr lang="en-US" dirty="0" smtClean="0"/>
            <a:t>Bartender (2)</a:t>
          </a:r>
          <a:endParaRPr lang="en-US" dirty="0"/>
        </a:p>
      </dgm:t>
    </dgm:pt>
    <dgm:pt modelId="{1F31B953-51BB-40D9-9EA8-BAC7E44B1F94}" type="parTrans" cxnId="{D34E1B30-6DC4-46D6-9BB9-331CCBFDE25B}">
      <dgm:prSet/>
      <dgm:spPr/>
    </dgm:pt>
    <dgm:pt modelId="{11B53A5D-87D8-46E9-A0C9-E84BC58CE5B4}" type="sibTrans" cxnId="{D34E1B30-6DC4-46D6-9BB9-331CCBFDE25B}">
      <dgm:prSet/>
      <dgm:spPr/>
    </dgm:pt>
    <dgm:pt modelId="{19876DAF-8DDD-4776-B347-147CE721A3A4}">
      <dgm:prSet/>
      <dgm:spPr/>
      <dgm:t>
        <a:bodyPr/>
        <a:lstStyle/>
        <a:p>
          <a:r>
            <a:rPr lang="en-US" dirty="0" smtClean="0"/>
            <a:t>Assistant Bartender (1)</a:t>
          </a:r>
          <a:endParaRPr lang="en-US" dirty="0"/>
        </a:p>
      </dgm:t>
    </dgm:pt>
    <dgm:pt modelId="{45D912AF-CA46-44ED-90FD-BBC383EAAA18}" type="parTrans" cxnId="{802584CD-63A4-426E-A63B-4EF72AF0B2AA}">
      <dgm:prSet/>
      <dgm:spPr/>
    </dgm:pt>
    <dgm:pt modelId="{16981724-7065-424A-9329-28BD687204BE}" type="sibTrans" cxnId="{802584CD-63A4-426E-A63B-4EF72AF0B2AA}">
      <dgm:prSet/>
      <dgm:spPr/>
    </dgm:pt>
    <dgm:pt modelId="{EC197DBA-00C9-46DB-8E48-DE928285A351}">
      <dgm:prSet/>
      <dgm:spPr/>
      <dgm:t>
        <a:bodyPr/>
        <a:lstStyle/>
        <a:p>
          <a:r>
            <a:rPr lang="en-US" dirty="0" smtClean="0"/>
            <a:t>Waiter (6)</a:t>
          </a:r>
          <a:endParaRPr lang="en-US" dirty="0"/>
        </a:p>
      </dgm:t>
    </dgm:pt>
    <dgm:pt modelId="{26EC1FAC-5FD7-4EA6-A954-04AA4B8EB2F8}" type="parTrans" cxnId="{4E907A7D-9AF9-4739-9070-955C4C882D32}">
      <dgm:prSet/>
      <dgm:spPr/>
    </dgm:pt>
    <dgm:pt modelId="{8C6DCAC8-C603-431A-A9FB-0A4F68FC25C1}" type="sibTrans" cxnId="{4E907A7D-9AF9-4739-9070-955C4C882D32}">
      <dgm:prSet/>
      <dgm:spPr/>
    </dgm:pt>
    <dgm:pt modelId="{7D719E77-995E-4534-95B2-50253C6F1F05}">
      <dgm:prSet/>
      <dgm:spPr/>
      <dgm:t>
        <a:bodyPr/>
        <a:lstStyle/>
        <a:p>
          <a:r>
            <a:rPr lang="en-US" dirty="0" smtClean="0"/>
            <a:t>Runner (2)</a:t>
          </a:r>
          <a:endParaRPr lang="en-US" dirty="0"/>
        </a:p>
      </dgm:t>
    </dgm:pt>
    <dgm:pt modelId="{F191AD33-A83F-4E93-A623-D2442B899A8E}" type="parTrans" cxnId="{896BA796-6701-4E10-83BC-4E4B2C9BD79D}">
      <dgm:prSet/>
      <dgm:spPr/>
    </dgm:pt>
    <dgm:pt modelId="{DB378EC6-0669-4580-AC04-80B828BAD2B9}" type="sibTrans" cxnId="{896BA796-6701-4E10-83BC-4E4B2C9BD79D}">
      <dgm:prSet/>
      <dgm:spPr/>
    </dgm:pt>
    <dgm:pt modelId="{367EEC27-E912-4821-A03C-05FFCA1F4FF1}" type="pres">
      <dgm:prSet presAssocID="{9B5EEA95-E81D-42CD-AC16-70D9F66A10E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76257D2-2480-414E-A177-CF7DC8F43590}" type="pres">
      <dgm:prSet presAssocID="{68BB0935-2C2A-4BBA-8487-E686FAB58DC8}" presName="hierRoot1" presStyleCnt="0">
        <dgm:presLayoutVars>
          <dgm:hierBranch val="init"/>
        </dgm:presLayoutVars>
      </dgm:prSet>
      <dgm:spPr/>
    </dgm:pt>
    <dgm:pt modelId="{16E35AAA-985B-4C5A-8176-2FD4B945CF84}" type="pres">
      <dgm:prSet presAssocID="{68BB0935-2C2A-4BBA-8487-E686FAB58DC8}" presName="rootComposite1" presStyleCnt="0"/>
      <dgm:spPr/>
    </dgm:pt>
    <dgm:pt modelId="{D6374F94-FDD5-49BB-A992-D71E2AF6365B}" type="pres">
      <dgm:prSet presAssocID="{68BB0935-2C2A-4BBA-8487-E686FAB58DC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8B080E-4EB5-4D5B-8FF0-A1187FFF6135}" type="pres">
      <dgm:prSet presAssocID="{68BB0935-2C2A-4BBA-8487-E686FAB58DC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50681A1-E828-4736-9995-3D588EAB3F0C}" type="pres">
      <dgm:prSet presAssocID="{68BB0935-2C2A-4BBA-8487-E686FAB58DC8}" presName="hierChild2" presStyleCnt="0"/>
      <dgm:spPr/>
    </dgm:pt>
    <dgm:pt modelId="{B716CB4F-4353-4178-A985-739C34C37B8C}" type="pres">
      <dgm:prSet presAssocID="{BFD7869A-8A46-49CA-964D-5F5566B40A0C}" presName="Name37" presStyleLbl="parChTrans1D2" presStyleIdx="0" presStyleCnt="1"/>
      <dgm:spPr/>
      <dgm:t>
        <a:bodyPr/>
        <a:lstStyle/>
        <a:p>
          <a:endParaRPr lang="en-US"/>
        </a:p>
      </dgm:t>
    </dgm:pt>
    <dgm:pt modelId="{E0804BDF-98D0-44FF-9888-404679622B05}" type="pres">
      <dgm:prSet presAssocID="{B1084E68-A294-4CB9-8786-3E4C95F4B6D3}" presName="hierRoot2" presStyleCnt="0">
        <dgm:presLayoutVars>
          <dgm:hierBranch val="init"/>
        </dgm:presLayoutVars>
      </dgm:prSet>
      <dgm:spPr/>
    </dgm:pt>
    <dgm:pt modelId="{079A43FB-6D8C-4364-B126-B52ADF25FA47}" type="pres">
      <dgm:prSet presAssocID="{B1084E68-A294-4CB9-8786-3E4C95F4B6D3}" presName="rootComposite" presStyleCnt="0"/>
      <dgm:spPr/>
    </dgm:pt>
    <dgm:pt modelId="{55E2D504-BD9D-4D8C-B26C-E5B6B8A6A511}" type="pres">
      <dgm:prSet presAssocID="{B1084E68-A294-4CB9-8786-3E4C95F4B6D3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D41586-F056-4776-A9D6-09C90E349B84}" type="pres">
      <dgm:prSet presAssocID="{B1084E68-A294-4CB9-8786-3E4C95F4B6D3}" presName="rootConnector" presStyleLbl="node2" presStyleIdx="0" presStyleCnt="1"/>
      <dgm:spPr/>
      <dgm:t>
        <a:bodyPr/>
        <a:lstStyle/>
        <a:p>
          <a:endParaRPr lang="en-US"/>
        </a:p>
      </dgm:t>
    </dgm:pt>
    <dgm:pt modelId="{455ADAAC-8753-42A9-99E2-1B465548E411}" type="pres">
      <dgm:prSet presAssocID="{B1084E68-A294-4CB9-8786-3E4C95F4B6D3}" presName="hierChild4" presStyleCnt="0"/>
      <dgm:spPr/>
    </dgm:pt>
    <dgm:pt modelId="{C6A27414-B22F-48D9-A4D0-FB29E14E661E}" type="pres">
      <dgm:prSet presAssocID="{1F31B953-51BB-40D9-9EA8-BAC7E44B1F94}" presName="Name37" presStyleLbl="parChTrans1D3" presStyleIdx="0" presStyleCnt="2"/>
      <dgm:spPr/>
    </dgm:pt>
    <dgm:pt modelId="{E0AF0257-34AA-4060-B8D9-F48213300E8A}" type="pres">
      <dgm:prSet presAssocID="{1A616D83-0B92-454A-906D-74F6552EEAB6}" presName="hierRoot2" presStyleCnt="0">
        <dgm:presLayoutVars>
          <dgm:hierBranch val="init"/>
        </dgm:presLayoutVars>
      </dgm:prSet>
      <dgm:spPr/>
    </dgm:pt>
    <dgm:pt modelId="{296B2C4C-0EC8-4345-813C-3780250FE633}" type="pres">
      <dgm:prSet presAssocID="{1A616D83-0B92-454A-906D-74F6552EEAB6}" presName="rootComposite" presStyleCnt="0"/>
      <dgm:spPr/>
    </dgm:pt>
    <dgm:pt modelId="{1CD2792E-C1CC-4E0F-B5C6-AB561B145A02}" type="pres">
      <dgm:prSet presAssocID="{1A616D83-0B92-454A-906D-74F6552EEAB6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C301B4-F5CB-4B11-AF96-30EDA2367D10}" type="pres">
      <dgm:prSet presAssocID="{1A616D83-0B92-454A-906D-74F6552EEAB6}" presName="rootConnector" presStyleLbl="node3" presStyleIdx="0" presStyleCnt="2"/>
      <dgm:spPr/>
      <dgm:t>
        <a:bodyPr/>
        <a:lstStyle/>
        <a:p>
          <a:endParaRPr lang="en-US"/>
        </a:p>
      </dgm:t>
    </dgm:pt>
    <dgm:pt modelId="{DAA027EB-BFA1-4E49-981D-1C51B1BC2D16}" type="pres">
      <dgm:prSet presAssocID="{1A616D83-0B92-454A-906D-74F6552EEAB6}" presName="hierChild4" presStyleCnt="0"/>
      <dgm:spPr/>
    </dgm:pt>
    <dgm:pt modelId="{A967A8CE-2266-4E85-8048-A43AFAAD214E}" type="pres">
      <dgm:prSet presAssocID="{45D912AF-CA46-44ED-90FD-BBC383EAAA18}" presName="Name37" presStyleLbl="parChTrans1D4" presStyleIdx="0" presStyleCnt="2"/>
      <dgm:spPr/>
    </dgm:pt>
    <dgm:pt modelId="{8E226799-9393-4E9B-ADAF-2F0B585A478C}" type="pres">
      <dgm:prSet presAssocID="{19876DAF-8DDD-4776-B347-147CE721A3A4}" presName="hierRoot2" presStyleCnt="0">
        <dgm:presLayoutVars>
          <dgm:hierBranch val="init"/>
        </dgm:presLayoutVars>
      </dgm:prSet>
      <dgm:spPr/>
    </dgm:pt>
    <dgm:pt modelId="{58733F68-102D-470F-BCE5-C16028047E63}" type="pres">
      <dgm:prSet presAssocID="{19876DAF-8DDD-4776-B347-147CE721A3A4}" presName="rootComposite" presStyleCnt="0"/>
      <dgm:spPr/>
    </dgm:pt>
    <dgm:pt modelId="{326B4A3B-0C2C-4CAF-A1C5-B70D4DC2BCFE}" type="pres">
      <dgm:prSet presAssocID="{19876DAF-8DDD-4776-B347-147CE721A3A4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392DD-9D49-4BEF-84F7-F4E466AA49AB}" type="pres">
      <dgm:prSet presAssocID="{19876DAF-8DDD-4776-B347-147CE721A3A4}" presName="rootConnector" presStyleLbl="node4" presStyleIdx="0" presStyleCnt="2"/>
      <dgm:spPr/>
      <dgm:t>
        <a:bodyPr/>
        <a:lstStyle/>
        <a:p>
          <a:endParaRPr lang="en-US"/>
        </a:p>
      </dgm:t>
    </dgm:pt>
    <dgm:pt modelId="{85234ABC-22C2-411B-A109-73F055D304BD}" type="pres">
      <dgm:prSet presAssocID="{19876DAF-8DDD-4776-B347-147CE721A3A4}" presName="hierChild4" presStyleCnt="0"/>
      <dgm:spPr/>
    </dgm:pt>
    <dgm:pt modelId="{C00BF141-0901-4382-A95F-0EC219E43F22}" type="pres">
      <dgm:prSet presAssocID="{19876DAF-8DDD-4776-B347-147CE721A3A4}" presName="hierChild5" presStyleCnt="0"/>
      <dgm:spPr/>
    </dgm:pt>
    <dgm:pt modelId="{637F7600-2DCF-4975-9DFE-506B8F17B431}" type="pres">
      <dgm:prSet presAssocID="{1A616D83-0B92-454A-906D-74F6552EEAB6}" presName="hierChild5" presStyleCnt="0"/>
      <dgm:spPr/>
    </dgm:pt>
    <dgm:pt modelId="{340B8A3E-A5AE-44DC-A175-7B81F50FACF0}" type="pres">
      <dgm:prSet presAssocID="{26EC1FAC-5FD7-4EA6-A954-04AA4B8EB2F8}" presName="Name37" presStyleLbl="parChTrans1D3" presStyleIdx="1" presStyleCnt="2"/>
      <dgm:spPr/>
    </dgm:pt>
    <dgm:pt modelId="{22886A78-1C71-48BE-97F5-7AA7359BC0D3}" type="pres">
      <dgm:prSet presAssocID="{EC197DBA-00C9-46DB-8E48-DE928285A351}" presName="hierRoot2" presStyleCnt="0">
        <dgm:presLayoutVars>
          <dgm:hierBranch val="init"/>
        </dgm:presLayoutVars>
      </dgm:prSet>
      <dgm:spPr/>
    </dgm:pt>
    <dgm:pt modelId="{21021DD4-6A6E-4D4E-9BF2-79391EA876A8}" type="pres">
      <dgm:prSet presAssocID="{EC197DBA-00C9-46DB-8E48-DE928285A351}" presName="rootComposite" presStyleCnt="0"/>
      <dgm:spPr/>
    </dgm:pt>
    <dgm:pt modelId="{234EB433-CDF6-495B-BB8B-CEA606C576C2}" type="pres">
      <dgm:prSet presAssocID="{EC197DBA-00C9-46DB-8E48-DE928285A351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739E75-C431-4C5A-ADF6-EBC6E2C677A3}" type="pres">
      <dgm:prSet presAssocID="{EC197DBA-00C9-46DB-8E48-DE928285A351}" presName="rootConnector" presStyleLbl="node3" presStyleIdx="1" presStyleCnt="2"/>
      <dgm:spPr/>
      <dgm:t>
        <a:bodyPr/>
        <a:lstStyle/>
        <a:p>
          <a:endParaRPr lang="en-US"/>
        </a:p>
      </dgm:t>
    </dgm:pt>
    <dgm:pt modelId="{16A25021-7266-4778-92FB-AA50387ED4CC}" type="pres">
      <dgm:prSet presAssocID="{EC197DBA-00C9-46DB-8E48-DE928285A351}" presName="hierChild4" presStyleCnt="0"/>
      <dgm:spPr/>
    </dgm:pt>
    <dgm:pt modelId="{FBE64B2B-9932-4591-B410-AA8EDE0EE7C7}" type="pres">
      <dgm:prSet presAssocID="{F191AD33-A83F-4E93-A623-D2442B899A8E}" presName="Name37" presStyleLbl="parChTrans1D4" presStyleIdx="1" presStyleCnt="2"/>
      <dgm:spPr/>
    </dgm:pt>
    <dgm:pt modelId="{BC02BF80-A33F-49B4-8C30-47D357F723B5}" type="pres">
      <dgm:prSet presAssocID="{7D719E77-995E-4534-95B2-50253C6F1F05}" presName="hierRoot2" presStyleCnt="0">
        <dgm:presLayoutVars>
          <dgm:hierBranch val="init"/>
        </dgm:presLayoutVars>
      </dgm:prSet>
      <dgm:spPr/>
    </dgm:pt>
    <dgm:pt modelId="{33496728-F28F-49C9-A4C3-C328E2069B15}" type="pres">
      <dgm:prSet presAssocID="{7D719E77-995E-4534-95B2-50253C6F1F05}" presName="rootComposite" presStyleCnt="0"/>
      <dgm:spPr/>
    </dgm:pt>
    <dgm:pt modelId="{F775A949-6B80-4307-A790-14879FD7DA67}" type="pres">
      <dgm:prSet presAssocID="{7D719E77-995E-4534-95B2-50253C6F1F05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5D3A63-FE38-4D1F-BEB0-14DEC4821D25}" type="pres">
      <dgm:prSet presAssocID="{7D719E77-995E-4534-95B2-50253C6F1F05}" presName="rootConnector" presStyleLbl="node4" presStyleIdx="1" presStyleCnt="2"/>
      <dgm:spPr/>
      <dgm:t>
        <a:bodyPr/>
        <a:lstStyle/>
        <a:p>
          <a:endParaRPr lang="en-US"/>
        </a:p>
      </dgm:t>
    </dgm:pt>
    <dgm:pt modelId="{EA8DBF90-AFFC-4AFE-B69A-3A1798EE908A}" type="pres">
      <dgm:prSet presAssocID="{7D719E77-995E-4534-95B2-50253C6F1F05}" presName="hierChild4" presStyleCnt="0"/>
      <dgm:spPr/>
    </dgm:pt>
    <dgm:pt modelId="{91F126B7-7DF7-427A-8A88-C5002AB76F49}" type="pres">
      <dgm:prSet presAssocID="{7D719E77-995E-4534-95B2-50253C6F1F05}" presName="hierChild5" presStyleCnt="0"/>
      <dgm:spPr/>
    </dgm:pt>
    <dgm:pt modelId="{5AD7E3C1-05CA-4B40-BB97-16810E019930}" type="pres">
      <dgm:prSet presAssocID="{EC197DBA-00C9-46DB-8E48-DE928285A351}" presName="hierChild5" presStyleCnt="0"/>
      <dgm:spPr/>
    </dgm:pt>
    <dgm:pt modelId="{F78587E7-4A57-4004-B49B-1D406410EE09}" type="pres">
      <dgm:prSet presAssocID="{B1084E68-A294-4CB9-8786-3E4C95F4B6D3}" presName="hierChild5" presStyleCnt="0"/>
      <dgm:spPr/>
    </dgm:pt>
    <dgm:pt modelId="{2DA3BF90-AEF9-42CF-9500-3FFE5C3D52B3}" type="pres">
      <dgm:prSet presAssocID="{68BB0935-2C2A-4BBA-8487-E686FAB58DC8}" presName="hierChild3" presStyleCnt="0"/>
      <dgm:spPr/>
    </dgm:pt>
  </dgm:ptLst>
  <dgm:cxnLst>
    <dgm:cxn modelId="{802584CD-63A4-426E-A63B-4EF72AF0B2AA}" srcId="{1A616D83-0B92-454A-906D-74F6552EEAB6}" destId="{19876DAF-8DDD-4776-B347-147CE721A3A4}" srcOrd="0" destOrd="0" parTransId="{45D912AF-CA46-44ED-90FD-BBC383EAAA18}" sibTransId="{16981724-7065-424A-9329-28BD687204BE}"/>
    <dgm:cxn modelId="{8B66F3D7-B1CD-4CAB-86F4-C19837513B54}" type="presOf" srcId="{7D719E77-995E-4534-95B2-50253C6F1F05}" destId="{F775A949-6B80-4307-A790-14879FD7DA67}" srcOrd="0" destOrd="0" presId="urn:microsoft.com/office/officeart/2005/8/layout/orgChart1"/>
    <dgm:cxn modelId="{81775F1D-02A7-48A7-8E30-B9B8FEEF0856}" type="presOf" srcId="{EC197DBA-00C9-46DB-8E48-DE928285A351}" destId="{B5739E75-C431-4C5A-ADF6-EBC6E2C677A3}" srcOrd="1" destOrd="0" presId="urn:microsoft.com/office/officeart/2005/8/layout/orgChart1"/>
    <dgm:cxn modelId="{4E907A7D-9AF9-4739-9070-955C4C882D32}" srcId="{B1084E68-A294-4CB9-8786-3E4C95F4B6D3}" destId="{EC197DBA-00C9-46DB-8E48-DE928285A351}" srcOrd="1" destOrd="0" parTransId="{26EC1FAC-5FD7-4EA6-A954-04AA4B8EB2F8}" sibTransId="{8C6DCAC8-C603-431A-A9FB-0A4F68FC25C1}"/>
    <dgm:cxn modelId="{BF96FED9-69D0-478C-A724-167FE5B66E97}" type="presOf" srcId="{19876DAF-8DDD-4776-B347-147CE721A3A4}" destId="{326B4A3B-0C2C-4CAF-A1C5-B70D4DC2BCFE}" srcOrd="0" destOrd="0" presId="urn:microsoft.com/office/officeart/2005/8/layout/orgChart1"/>
    <dgm:cxn modelId="{35BFCB34-234C-4465-A2CF-F493C3B5E054}" srcId="{68BB0935-2C2A-4BBA-8487-E686FAB58DC8}" destId="{B1084E68-A294-4CB9-8786-3E4C95F4B6D3}" srcOrd="0" destOrd="0" parTransId="{BFD7869A-8A46-49CA-964D-5F5566B40A0C}" sibTransId="{7A345686-5959-4F26-8A30-B51E4A0DCCBD}"/>
    <dgm:cxn modelId="{F7547C42-CB2C-409D-8892-3933719249C2}" type="presOf" srcId="{1F31B953-51BB-40D9-9EA8-BAC7E44B1F94}" destId="{C6A27414-B22F-48D9-A4D0-FB29E14E661E}" srcOrd="0" destOrd="0" presId="urn:microsoft.com/office/officeart/2005/8/layout/orgChart1"/>
    <dgm:cxn modelId="{28ECE709-41A4-4DE6-B569-9EA1F1EE2F56}" type="presOf" srcId="{1A616D83-0B92-454A-906D-74F6552EEAB6}" destId="{1CD2792E-C1CC-4E0F-B5C6-AB561B145A02}" srcOrd="0" destOrd="0" presId="urn:microsoft.com/office/officeart/2005/8/layout/orgChart1"/>
    <dgm:cxn modelId="{E95F251C-04DB-4E63-A953-19F0D125F6BA}" type="presOf" srcId="{B1084E68-A294-4CB9-8786-3E4C95F4B6D3}" destId="{55E2D504-BD9D-4D8C-B26C-E5B6B8A6A511}" srcOrd="0" destOrd="0" presId="urn:microsoft.com/office/officeart/2005/8/layout/orgChart1"/>
    <dgm:cxn modelId="{65E1CD93-8F7F-4B90-914A-52A9E804FA89}" type="presOf" srcId="{68BB0935-2C2A-4BBA-8487-E686FAB58DC8}" destId="{D6374F94-FDD5-49BB-A992-D71E2AF6365B}" srcOrd="0" destOrd="0" presId="urn:microsoft.com/office/officeart/2005/8/layout/orgChart1"/>
    <dgm:cxn modelId="{66AF0950-C456-4136-A7FF-F843D7F8B54B}" type="presOf" srcId="{19876DAF-8DDD-4776-B347-147CE721A3A4}" destId="{E59392DD-9D49-4BEF-84F7-F4E466AA49AB}" srcOrd="1" destOrd="0" presId="urn:microsoft.com/office/officeart/2005/8/layout/orgChart1"/>
    <dgm:cxn modelId="{DC2CF81D-442F-4496-A983-2F129685F1FE}" type="presOf" srcId="{9B5EEA95-E81D-42CD-AC16-70D9F66A10E2}" destId="{367EEC27-E912-4821-A03C-05FFCA1F4FF1}" srcOrd="0" destOrd="0" presId="urn:microsoft.com/office/officeart/2005/8/layout/orgChart1"/>
    <dgm:cxn modelId="{55DEEA97-9239-4853-9427-73DEA1A8F829}" type="presOf" srcId="{1A616D83-0B92-454A-906D-74F6552EEAB6}" destId="{4CC301B4-F5CB-4B11-AF96-30EDA2367D10}" srcOrd="1" destOrd="0" presId="urn:microsoft.com/office/officeart/2005/8/layout/orgChart1"/>
    <dgm:cxn modelId="{67A2C20E-E0E1-4328-B729-CB8049D1F7C2}" srcId="{9B5EEA95-E81D-42CD-AC16-70D9F66A10E2}" destId="{68BB0935-2C2A-4BBA-8487-E686FAB58DC8}" srcOrd="0" destOrd="0" parTransId="{5347BE66-15D2-43C1-8A98-3ABE8F3E1727}" sibTransId="{D0272A79-0FEE-415C-84D3-0EB6C732519B}"/>
    <dgm:cxn modelId="{E0C7CDAD-13BF-4287-AC7B-5287A41F2A5A}" type="presOf" srcId="{B1084E68-A294-4CB9-8786-3E4C95F4B6D3}" destId="{09D41586-F056-4776-A9D6-09C90E349B84}" srcOrd="1" destOrd="0" presId="urn:microsoft.com/office/officeart/2005/8/layout/orgChart1"/>
    <dgm:cxn modelId="{E406257A-C570-474E-BC43-FF127E20DD02}" type="presOf" srcId="{26EC1FAC-5FD7-4EA6-A954-04AA4B8EB2F8}" destId="{340B8A3E-A5AE-44DC-A175-7B81F50FACF0}" srcOrd="0" destOrd="0" presId="urn:microsoft.com/office/officeart/2005/8/layout/orgChart1"/>
    <dgm:cxn modelId="{37EE9DBB-7F5E-4799-BA5F-9739281AC89A}" type="presOf" srcId="{68BB0935-2C2A-4BBA-8487-E686FAB58DC8}" destId="{6F8B080E-4EB5-4D5B-8FF0-A1187FFF6135}" srcOrd="1" destOrd="0" presId="urn:microsoft.com/office/officeart/2005/8/layout/orgChart1"/>
    <dgm:cxn modelId="{5510C7FC-491F-445C-99DA-CD762579666A}" type="presOf" srcId="{EC197DBA-00C9-46DB-8E48-DE928285A351}" destId="{234EB433-CDF6-495B-BB8B-CEA606C576C2}" srcOrd="0" destOrd="0" presId="urn:microsoft.com/office/officeart/2005/8/layout/orgChart1"/>
    <dgm:cxn modelId="{E2FE2366-A0F6-4FD9-93BA-6F8B6BBD3FCE}" type="presOf" srcId="{BFD7869A-8A46-49CA-964D-5F5566B40A0C}" destId="{B716CB4F-4353-4178-A985-739C34C37B8C}" srcOrd="0" destOrd="0" presId="urn:microsoft.com/office/officeart/2005/8/layout/orgChart1"/>
    <dgm:cxn modelId="{F2FB6BF8-340A-4AA2-8838-FF7C94FF8EDD}" type="presOf" srcId="{45D912AF-CA46-44ED-90FD-BBC383EAAA18}" destId="{A967A8CE-2266-4E85-8048-A43AFAAD214E}" srcOrd="0" destOrd="0" presId="urn:microsoft.com/office/officeart/2005/8/layout/orgChart1"/>
    <dgm:cxn modelId="{AB7361A3-AB6C-4605-9755-900CFC6A9430}" type="presOf" srcId="{F191AD33-A83F-4E93-A623-D2442B899A8E}" destId="{FBE64B2B-9932-4591-B410-AA8EDE0EE7C7}" srcOrd="0" destOrd="0" presId="urn:microsoft.com/office/officeart/2005/8/layout/orgChart1"/>
    <dgm:cxn modelId="{896BA796-6701-4E10-83BC-4E4B2C9BD79D}" srcId="{EC197DBA-00C9-46DB-8E48-DE928285A351}" destId="{7D719E77-995E-4534-95B2-50253C6F1F05}" srcOrd="0" destOrd="0" parTransId="{F191AD33-A83F-4E93-A623-D2442B899A8E}" sibTransId="{DB378EC6-0669-4580-AC04-80B828BAD2B9}"/>
    <dgm:cxn modelId="{D34E1B30-6DC4-46D6-9BB9-331CCBFDE25B}" srcId="{B1084E68-A294-4CB9-8786-3E4C95F4B6D3}" destId="{1A616D83-0B92-454A-906D-74F6552EEAB6}" srcOrd="0" destOrd="0" parTransId="{1F31B953-51BB-40D9-9EA8-BAC7E44B1F94}" sibTransId="{11B53A5D-87D8-46E9-A0C9-E84BC58CE5B4}"/>
    <dgm:cxn modelId="{B065143E-C7CC-4844-A543-F8776C693460}" type="presOf" srcId="{7D719E77-995E-4534-95B2-50253C6F1F05}" destId="{E25D3A63-FE38-4D1F-BEB0-14DEC4821D25}" srcOrd="1" destOrd="0" presId="urn:microsoft.com/office/officeart/2005/8/layout/orgChart1"/>
    <dgm:cxn modelId="{DA558E3F-5154-4569-BD46-38D1328EECBE}" type="presParOf" srcId="{367EEC27-E912-4821-A03C-05FFCA1F4FF1}" destId="{176257D2-2480-414E-A177-CF7DC8F43590}" srcOrd="0" destOrd="0" presId="urn:microsoft.com/office/officeart/2005/8/layout/orgChart1"/>
    <dgm:cxn modelId="{F16DF26F-EAD3-4E2B-A240-8C248E891076}" type="presParOf" srcId="{176257D2-2480-414E-A177-CF7DC8F43590}" destId="{16E35AAA-985B-4C5A-8176-2FD4B945CF84}" srcOrd="0" destOrd="0" presId="urn:microsoft.com/office/officeart/2005/8/layout/orgChart1"/>
    <dgm:cxn modelId="{E049A631-2367-451C-99B6-775F45651077}" type="presParOf" srcId="{16E35AAA-985B-4C5A-8176-2FD4B945CF84}" destId="{D6374F94-FDD5-49BB-A992-D71E2AF6365B}" srcOrd="0" destOrd="0" presId="urn:microsoft.com/office/officeart/2005/8/layout/orgChart1"/>
    <dgm:cxn modelId="{90986C3D-D6D9-4F9D-8845-BF4B7B7DBF3E}" type="presParOf" srcId="{16E35AAA-985B-4C5A-8176-2FD4B945CF84}" destId="{6F8B080E-4EB5-4D5B-8FF0-A1187FFF6135}" srcOrd="1" destOrd="0" presId="urn:microsoft.com/office/officeart/2005/8/layout/orgChart1"/>
    <dgm:cxn modelId="{D1FF5E6E-C28B-4708-B6E9-87D980A69973}" type="presParOf" srcId="{176257D2-2480-414E-A177-CF7DC8F43590}" destId="{C50681A1-E828-4736-9995-3D588EAB3F0C}" srcOrd="1" destOrd="0" presId="urn:microsoft.com/office/officeart/2005/8/layout/orgChart1"/>
    <dgm:cxn modelId="{6F293C42-9BDE-4547-8874-0547CA6D2B8A}" type="presParOf" srcId="{C50681A1-E828-4736-9995-3D588EAB3F0C}" destId="{B716CB4F-4353-4178-A985-739C34C37B8C}" srcOrd="0" destOrd="0" presId="urn:microsoft.com/office/officeart/2005/8/layout/orgChart1"/>
    <dgm:cxn modelId="{500E2741-28D7-4284-A45F-AA97D5BA3608}" type="presParOf" srcId="{C50681A1-E828-4736-9995-3D588EAB3F0C}" destId="{E0804BDF-98D0-44FF-9888-404679622B05}" srcOrd="1" destOrd="0" presId="urn:microsoft.com/office/officeart/2005/8/layout/orgChart1"/>
    <dgm:cxn modelId="{395579C1-D07E-40CD-93C9-3DA303A355E1}" type="presParOf" srcId="{E0804BDF-98D0-44FF-9888-404679622B05}" destId="{079A43FB-6D8C-4364-B126-B52ADF25FA47}" srcOrd="0" destOrd="0" presId="urn:microsoft.com/office/officeart/2005/8/layout/orgChart1"/>
    <dgm:cxn modelId="{7B02B1F7-D323-4454-8E1E-EB9E730D9646}" type="presParOf" srcId="{079A43FB-6D8C-4364-B126-B52ADF25FA47}" destId="{55E2D504-BD9D-4D8C-B26C-E5B6B8A6A511}" srcOrd="0" destOrd="0" presId="urn:microsoft.com/office/officeart/2005/8/layout/orgChart1"/>
    <dgm:cxn modelId="{5A2C5167-B0E9-4367-B6D9-6CE1C3F9629E}" type="presParOf" srcId="{079A43FB-6D8C-4364-B126-B52ADF25FA47}" destId="{09D41586-F056-4776-A9D6-09C90E349B84}" srcOrd="1" destOrd="0" presId="urn:microsoft.com/office/officeart/2005/8/layout/orgChart1"/>
    <dgm:cxn modelId="{011C69F7-1441-4346-9686-B05A67C757BE}" type="presParOf" srcId="{E0804BDF-98D0-44FF-9888-404679622B05}" destId="{455ADAAC-8753-42A9-99E2-1B465548E411}" srcOrd="1" destOrd="0" presId="urn:microsoft.com/office/officeart/2005/8/layout/orgChart1"/>
    <dgm:cxn modelId="{D66F3177-546C-4895-856F-A84EC2BBB13C}" type="presParOf" srcId="{455ADAAC-8753-42A9-99E2-1B465548E411}" destId="{C6A27414-B22F-48D9-A4D0-FB29E14E661E}" srcOrd="0" destOrd="0" presId="urn:microsoft.com/office/officeart/2005/8/layout/orgChart1"/>
    <dgm:cxn modelId="{0C8244AE-395B-49C6-B5D1-24543CD477E8}" type="presParOf" srcId="{455ADAAC-8753-42A9-99E2-1B465548E411}" destId="{E0AF0257-34AA-4060-B8D9-F48213300E8A}" srcOrd="1" destOrd="0" presId="urn:microsoft.com/office/officeart/2005/8/layout/orgChart1"/>
    <dgm:cxn modelId="{AB81747F-5168-4F0B-93C6-1DFD65EDF1C1}" type="presParOf" srcId="{E0AF0257-34AA-4060-B8D9-F48213300E8A}" destId="{296B2C4C-0EC8-4345-813C-3780250FE633}" srcOrd="0" destOrd="0" presId="urn:microsoft.com/office/officeart/2005/8/layout/orgChart1"/>
    <dgm:cxn modelId="{99FF5526-0D27-4F52-8BFF-BFBFF2F2D180}" type="presParOf" srcId="{296B2C4C-0EC8-4345-813C-3780250FE633}" destId="{1CD2792E-C1CC-4E0F-B5C6-AB561B145A02}" srcOrd="0" destOrd="0" presId="urn:microsoft.com/office/officeart/2005/8/layout/orgChart1"/>
    <dgm:cxn modelId="{1A07A6D1-15B3-4BFA-8858-37BD05787692}" type="presParOf" srcId="{296B2C4C-0EC8-4345-813C-3780250FE633}" destId="{4CC301B4-F5CB-4B11-AF96-30EDA2367D10}" srcOrd="1" destOrd="0" presId="urn:microsoft.com/office/officeart/2005/8/layout/orgChart1"/>
    <dgm:cxn modelId="{754D39EE-0145-48F1-B02A-E9161DCBA51D}" type="presParOf" srcId="{E0AF0257-34AA-4060-B8D9-F48213300E8A}" destId="{DAA027EB-BFA1-4E49-981D-1C51B1BC2D16}" srcOrd="1" destOrd="0" presId="urn:microsoft.com/office/officeart/2005/8/layout/orgChart1"/>
    <dgm:cxn modelId="{4BDAC683-AD2A-406A-A926-864A25A8E299}" type="presParOf" srcId="{DAA027EB-BFA1-4E49-981D-1C51B1BC2D16}" destId="{A967A8CE-2266-4E85-8048-A43AFAAD214E}" srcOrd="0" destOrd="0" presId="urn:microsoft.com/office/officeart/2005/8/layout/orgChart1"/>
    <dgm:cxn modelId="{045352F3-3ADF-4A6B-94DC-13E6554442B2}" type="presParOf" srcId="{DAA027EB-BFA1-4E49-981D-1C51B1BC2D16}" destId="{8E226799-9393-4E9B-ADAF-2F0B585A478C}" srcOrd="1" destOrd="0" presId="urn:microsoft.com/office/officeart/2005/8/layout/orgChart1"/>
    <dgm:cxn modelId="{2CF71EA8-BAA3-4E93-AC7A-4A64A490CCA2}" type="presParOf" srcId="{8E226799-9393-4E9B-ADAF-2F0B585A478C}" destId="{58733F68-102D-470F-BCE5-C16028047E63}" srcOrd="0" destOrd="0" presId="urn:microsoft.com/office/officeart/2005/8/layout/orgChart1"/>
    <dgm:cxn modelId="{41E3A51E-A302-432F-BF2B-5A19B141C209}" type="presParOf" srcId="{58733F68-102D-470F-BCE5-C16028047E63}" destId="{326B4A3B-0C2C-4CAF-A1C5-B70D4DC2BCFE}" srcOrd="0" destOrd="0" presId="urn:microsoft.com/office/officeart/2005/8/layout/orgChart1"/>
    <dgm:cxn modelId="{C997BEA1-86FE-42A1-8E33-049DF546270F}" type="presParOf" srcId="{58733F68-102D-470F-BCE5-C16028047E63}" destId="{E59392DD-9D49-4BEF-84F7-F4E466AA49AB}" srcOrd="1" destOrd="0" presId="urn:microsoft.com/office/officeart/2005/8/layout/orgChart1"/>
    <dgm:cxn modelId="{DD120692-8B23-4F58-B1CF-F93E5E141816}" type="presParOf" srcId="{8E226799-9393-4E9B-ADAF-2F0B585A478C}" destId="{85234ABC-22C2-411B-A109-73F055D304BD}" srcOrd="1" destOrd="0" presId="urn:microsoft.com/office/officeart/2005/8/layout/orgChart1"/>
    <dgm:cxn modelId="{5E55B9DC-3037-4AD7-B28D-144472BE0DDE}" type="presParOf" srcId="{8E226799-9393-4E9B-ADAF-2F0B585A478C}" destId="{C00BF141-0901-4382-A95F-0EC219E43F22}" srcOrd="2" destOrd="0" presId="urn:microsoft.com/office/officeart/2005/8/layout/orgChart1"/>
    <dgm:cxn modelId="{0F7ECC23-6317-4B29-82F6-5AE9DA42C0C8}" type="presParOf" srcId="{E0AF0257-34AA-4060-B8D9-F48213300E8A}" destId="{637F7600-2DCF-4975-9DFE-506B8F17B431}" srcOrd="2" destOrd="0" presId="urn:microsoft.com/office/officeart/2005/8/layout/orgChart1"/>
    <dgm:cxn modelId="{0D69D8A4-C6D0-4B66-9B70-1DAEDA33C79E}" type="presParOf" srcId="{455ADAAC-8753-42A9-99E2-1B465548E411}" destId="{340B8A3E-A5AE-44DC-A175-7B81F50FACF0}" srcOrd="2" destOrd="0" presId="urn:microsoft.com/office/officeart/2005/8/layout/orgChart1"/>
    <dgm:cxn modelId="{B2B51040-5441-4A9E-AD35-5A184D94C6E4}" type="presParOf" srcId="{455ADAAC-8753-42A9-99E2-1B465548E411}" destId="{22886A78-1C71-48BE-97F5-7AA7359BC0D3}" srcOrd="3" destOrd="0" presId="urn:microsoft.com/office/officeart/2005/8/layout/orgChart1"/>
    <dgm:cxn modelId="{F0699E2A-69CA-4E54-B47A-B8411F99A129}" type="presParOf" srcId="{22886A78-1C71-48BE-97F5-7AA7359BC0D3}" destId="{21021DD4-6A6E-4D4E-9BF2-79391EA876A8}" srcOrd="0" destOrd="0" presId="urn:microsoft.com/office/officeart/2005/8/layout/orgChart1"/>
    <dgm:cxn modelId="{1087C35A-192E-4547-BF2A-7A39B72DA362}" type="presParOf" srcId="{21021DD4-6A6E-4D4E-9BF2-79391EA876A8}" destId="{234EB433-CDF6-495B-BB8B-CEA606C576C2}" srcOrd="0" destOrd="0" presId="urn:microsoft.com/office/officeart/2005/8/layout/orgChart1"/>
    <dgm:cxn modelId="{B805A8D5-5F66-453F-9F8F-E5E7D4758F90}" type="presParOf" srcId="{21021DD4-6A6E-4D4E-9BF2-79391EA876A8}" destId="{B5739E75-C431-4C5A-ADF6-EBC6E2C677A3}" srcOrd="1" destOrd="0" presId="urn:microsoft.com/office/officeart/2005/8/layout/orgChart1"/>
    <dgm:cxn modelId="{B6B53490-FF57-46A9-B0A2-8A9E03A993BE}" type="presParOf" srcId="{22886A78-1C71-48BE-97F5-7AA7359BC0D3}" destId="{16A25021-7266-4778-92FB-AA50387ED4CC}" srcOrd="1" destOrd="0" presId="urn:microsoft.com/office/officeart/2005/8/layout/orgChart1"/>
    <dgm:cxn modelId="{9963E84B-2D9E-466E-B858-69D79BA2E34E}" type="presParOf" srcId="{16A25021-7266-4778-92FB-AA50387ED4CC}" destId="{FBE64B2B-9932-4591-B410-AA8EDE0EE7C7}" srcOrd="0" destOrd="0" presId="urn:microsoft.com/office/officeart/2005/8/layout/orgChart1"/>
    <dgm:cxn modelId="{08F6825E-AD8F-4201-9678-564FCF569726}" type="presParOf" srcId="{16A25021-7266-4778-92FB-AA50387ED4CC}" destId="{BC02BF80-A33F-49B4-8C30-47D357F723B5}" srcOrd="1" destOrd="0" presId="urn:microsoft.com/office/officeart/2005/8/layout/orgChart1"/>
    <dgm:cxn modelId="{27457B4E-23AA-400A-BC37-A0085918C5A2}" type="presParOf" srcId="{BC02BF80-A33F-49B4-8C30-47D357F723B5}" destId="{33496728-F28F-49C9-A4C3-C328E2069B15}" srcOrd="0" destOrd="0" presId="urn:microsoft.com/office/officeart/2005/8/layout/orgChart1"/>
    <dgm:cxn modelId="{B3EFB5C5-B825-4F90-9551-1403BBAE8FD5}" type="presParOf" srcId="{33496728-F28F-49C9-A4C3-C328E2069B15}" destId="{F775A949-6B80-4307-A790-14879FD7DA67}" srcOrd="0" destOrd="0" presId="urn:microsoft.com/office/officeart/2005/8/layout/orgChart1"/>
    <dgm:cxn modelId="{E89D1E5E-DED3-4EDA-A367-12E93F6080A8}" type="presParOf" srcId="{33496728-F28F-49C9-A4C3-C328E2069B15}" destId="{E25D3A63-FE38-4D1F-BEB0-14DEC4821D25}" srcOrd="1" destOrd="0" presId="urn:microsoft.com/office/officeart/2005/8/layout/orgChart1"/>
    <dgm:cxn modelId="{621CC8E2-92A4-4D30-AF9B-90605ED74C59}" type="presParOf" srcId="{BC02BF80-A33F-49B4-8C30-47D357F723B5}" destId="{EA8DBF90-AFFC-4AFE-B69A-3A1798EE908A}" srcOrd="1" destOrd="0" presId="urn:microsoft.com/office/officeart/2005/8/layout/orgChart1"/>
    <dgm:cxn modelId="{68D672C0-0D10-4B6B-9CD1-C388F02CD8E0}" type="presParOf" srcId="{BC02BF80-A33F-49B4-8C30-47D357F723B5}" destId="{91F126B7-7DF7-427A-8A88-C5002AB76F49}" srcOrd="2" destOrd="0" presId="urn:microsoft.com/office/officeart/2005/8/layout/orgChart1"/>
    <dgm:cxn modelId="{D1A61DCC-32A6-4FA0-8F4E-03DEB4FC3232}" type="presParOf" srcId="{22886A78-1C71-48BE-97F5-7AA7359BC0D3}" destId="{5AD7E3C1-05CA-4B40-BB97-16810E019930}" srcOrd="2" destOrd="0" presId="urn:microsoft.com/office/officeart/2005/8/layout/orgChart1"/>
    <dgm:cxn modelId="{73BB4395-88C9-40B4-BC8B-4A5743515CB9}" type="presParOf" srcId="{E0804BDF-98D0-44FF-9888-404679622B05}" destId="{F78587E7-4A57-4004-B49B-1D406410EE09}" srcOrd="2" destOrd="0" presId="urn:microsoft.com/office/officeart/2005/8/layout/orgChart1"/>
    <dgm:cxn modelId="{9CACF0A1-644F-4B2B-96D6-4A6288A7FE6D}" type="presParOf" srcId="{176257D2-2480-414E-A177-CF7DC8F43590}" destId="{2DA3BF90-AEF9-42CF-9500-3FFE5C3D52B3}" srcOrd="2" destOrd="0" presId="urn:microsoft.com/office/officeart/2005/8/layout/orgChar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EC0B6A8-2E87-40AF-9B5F-2A0BBA0B9F0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34B160-C50A-4174-BE30-C1D58AC4A6A0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Outlet Manager</a:t>
          </a:r>
        </a:p>
      </dgm:t>
    </dgm:pt>
    <dgm:pt modelId="{DD66FE56-3030-477E-B12F-8FB318725471}" type="parTrans" cxnId="{B1678EFB-A390-4AD3-B859-94DD5A8E3549}">
      <dgm:prSet/>
      <dgm:spPr/>
      <dgm:t>
        <a:bodyPr/>
        <a:lstStyle/>
        <a:p>
          <a:endParaRPr lang="en-US"/>
        </a:p>
      </dgm:t>
    </dgm:pt>
    <dgm:pt modelId="{81E186D1-409F-4A4B-A5C6-1213E20BA604}" type="sibTrans" cxnId="{B1678EFB-A390-4AD3-B859-94DD5A8E3549}">
      <dgm:prSet/>
      <dgm:spPr/>
      <dgm:t>
        <a:bodyPr/>
        <a:lstStyle/>
        <a:p>
          <a:endParaRPr lang="en-US"/>
        </a:p>
      </dgm:t>
    </dgm:pt>
    <dgm:pt modelId="{093B018F-2D36-42CA-BDCA-4F1B524CE3E0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Assistant Manager  - </a:t>
          </a:r>
          <a:r>
            <a:rPr lang="en-US" i="1" dirty="0"/>
            <a:t>Female</a:t>
          </a:r>
          <a:r>
            <a:rPr lang="en-US" dirty="0"/>
            <a:t> (1)</a:t>
          </a:r>
        </a:p>
      </dgm:t>
    </dgm:pt>
    <dgm:pt modelId="{66927972-2FBD-4B5D-BD52-E7BCCC48C258}" type="parTrans" cxnId="{8E7D6FFE-4422-482D-ADF9-7C98F8E3E507}">
      <dgm:prSet/>
      <dgm:spPr/>
      <dgm:t>
        <a:bodyPr/>
        <a:lstStyle/>
        <a:p>
          <a:endParaRPr lang="en-US"/>
        </a:p>
      </dgm:t>
    </dgm:pt>
    <dgm:pt modelId="{AF8A0611-30B3-4566-8EFD-2116170A4234}" type="sibTrans" cxnId="{8E7D6FFE-4422-482D-ADF9-7C98F8E3E507}">
      <dgm:prSet/>
      <dgm:spPr/>
      <dgm:t>
        <a:bodyPr/>
        <a:lstStyle/>
        <a:p>
          <a:endParaRPr lang="en-US"/>
        </a:p>
      </dgm:t>
    </dgm:pt>
    <dgm:pt modelId="{7517D723-32BB-42A9-981D-B29DCDEE19BF}">
      <dgm:prSet phldrT="[Text]"/>
      <dgm:spPr/>
      <dgm:t>
        <a:bodyPr/>
        <a:lstStyle/>
        <a:p>
          <a:r>
            <a:rPr lang="en-US" dirty="0"/>
            <a:t>Assistant </a:t>
          </a:r>
          <a:r>
            <a:rPr lang="en-US" dirty="0" smtClean="0"/>
            <a:t>Manager (1) </a:t>
          </a:r>
          <a:endParaRPr lang="en-US" dirty="0"/>
        </a:p>
      </dgm:t>
    </dgm:pt>
    <dgm:pt modelId="{6118F76D-BED3-4B89-A776-4B5BC8B5B9C8}" type="parTrans" cxnId="{10A4261A-E326-4DD0-BE99-988D14C4D8C2}">
      <dgm:prSet/>
      <dgm:spPr/>
      <dgm:t>
        <a:bodyPr/>
        <a:lstStyle/>
        <a:p>
          <a:endParaRPr lang="en-US"/>
        </a:p>
      </dgm:t>
    </dgm:pt>
    <dgm:pt modelId="{1697FAC6-F62C-4C4C-BD39-70103336EEE4}" type="sibTrans" cxnId="{10A4261A-E326-4DD0-BE99-988D14C4D8C2}">
      <dgm:prSet/>
      <dgm:spPr/>
      <dgm:t>
        <a:bodyPr/>
        <a:lstStyle/>
        <a:p>
          <a:endParaRPr lang="en-US"/>
        </a:p>
      </dgm:t>
    </dgm:pt>
    <dgm:pt modelId="{CFDFED9E-EC21-435E-BA66-8258D2C44D8A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Senior Captain </a:t>
          </a:r>
          <a:r>
            <a:rPr lang="en-US" dirty="0" smtClean="0"/>
            <a:t>(1)</a:t>
          </a:r>
          <a:endParaRPr lang="en-US" dirty="0"/>
        </a:p>
      </dgm:t>
    </dgm:pt>
    <dgm:pt modelId="{91573F5D-A569-4853-94D1-B697CC267167}" type="parTrans" cxnId="{EB48897B-E71C-4BB5-9426-1A729A944316}">
      <dgm:prSet/>
      <dgm:spPr/>
      <dgm:t>
        <a:bodyPr/>
        <a:lstStyle/>
        <a:p>
          <a:endParaRPr lang="en-US"/>
        </a:p>
      </dgm:t>
    </dgm:pt>
    <dgm:pt modelId="{4A2637B0-4C99-422F-8C93-73CE11BECD5D}" type="sibTrans" cxnId="{EB48897B-E71C-4BB5-9426-1A729A944316}">
      <dgm:prSet/>
      <dgm:spPr/>
      <dgm:t>
        <a:bodyPr/>
        <a:lstStyle/>
        <a:p>
          <a:endParaRPr lang="en-US"/>
        </a:p>
      </dgm:t>
    </dgm:pt>
    <dgm:pt modelId="{B09F9DB0-AA2F-4337-9A62-4449D4D70A18}">
      <dgm:prSet/>
      <dgm:spPr/>
      <dgm:t>
        <a:bodyPr/>
        <a:lstStyle/>
        <a:p>
          <a:r>
            <a:rPr lang="en-US" dirty="0"/>
            <a:t>Captain </a:t>
          </a:r>
          <a:r>
            <a:rPr lang="en-US" dirty="0" smtClean="0"/>
            <a:t>(3)</a:t>
          </a:r>
          <a:endParaRPr lang="en-US" dirty="0"/>
        </a:p>
      </dgm:t>
    </dgm:pt>
    <dgm:pt modelId="{403E4737-D4B4-4F0B-9B6C-CFA875BAA8B9}" type="parTrans" cxnId="{102EC57F-A6E9-4D0A-9B57-19B6938212E5}">
      <dgm:prSet/>
      <dgm:spPr/>
      <dgm:t>
        <a:bodyPr/>
        <a:lstStyle/>
        <a:p>
          <a:endParaRPr lang="en-US"/>
        </a:p>
      </dgm:t>
    </dgm:pt>
    <dgm:pt modelId="{E0AD1B07-32D6-495E-8E8D-2B37383BEAC4}" type="sibTrans" cxnId="{102EC57F-A6E9-4D0A-9B57-19B6938212E5}">
      <dgm:prSet/>
      <dgm:spPr/>
      <dgm:t>
        <a:bodyPr/>
        <a:lstStyle/>
        <a:p>
          <a:endParaRPr lang="en-US"/>
        </a:p>
      </dgm:t>
    </dgm:pt>
    <dgm:pt modelId="{1D1F12B5-FB0D-4C26-ABEF-F204DA72980D}">
      <dgm:prSet/>
      <dgm:spPr/>
      <dgm:t>
        <a:bodyPr/>
        <a:lstStyle/>
        <a:p>
          <a:r>
            <a:rPr lang="en-US" dirty="0"/>
            <a:t>Senior Captain (1)</a:t>
          </a:r>
        </a:p>
      </dgm:t>
    </dgm:pt>
    <dgm:pt modelId="{C734DDDF-CDFA-40A4-A5E7-31F52425F369}" type="parTrans" cxnId="{2A538C3B-4B0B-4C5E-952D-55D8F480A8CE}">
      <dgm:prSet/>
      <dgm:spPr/>
      <dgm:t>
        <a:bodyPr/>
        <a:lstStyle/>
        <a:p>
          <a:endParaRPr lang="en-US"/>
        </a:p>
      </dgm:t>
    </dgm:pt>
    <dgm:pt modelId="{4332AB9C-40C7-405C-9DC5-22406F37E533}" type="sibTrans" cxnId="{2A538C3B-4B0B-4C5E-952D-55D8F480A8CE}">
      <dgm:prSet/>
      <dgm:spPr/>
      <dgm:t>
        <a:bodyPr/>
        <a:lstStyle/>
        <a:p>
          <a:endParaRPr lang="en-US"/>
        </a:p>
      </dgm:t>
    </dgm:pt>
    <dgm:pt modelId="{D84C90E3-913E-4AAB-AA82-08E7B7B37445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Captain </a:t>
          </a:r>
          <a:r>
            <a:rPr lang="en-US" dirty="0" smtClean="0"/>
            <a:t>(4)</a:t>
          </a:r>
          <a:endParaRPr lang="en-US" dirty="0"/>
        </a:p>
      </dgm:t>
    </dgm:pt>
    <dgm:pt modelId="{5F7F427B-63B9-4601-8310-299AA0E81D69}" type="parTrans" cxnId="{FD6B338F-DBD4-4D07-8EBE-91688BB352E5}">
      <dgm:prSet/>
      <dgm:spPr/>
      <dgm:t>
        <a:bodyPr/>
        <a:lstStyle/>
        <a:p>
          <a:endParaRPr lang="en-US"/>
        </a:p>
      </dgm:t>
    </dgm:pt>
    <dgm:pt modelId="{497FD216-4D11-4792-957D-C91D591A9153}" type="sibTrans" cxnId="{FD6B338F-DBD4-4D07-8EBE-91688BB352E5}">
      <dgm:prSet/>
      <dgm:spPr/>
      <dgm:t>
        <a:bodyPr/>
        <a:lstStyle/>
        <a:p>
          <a:endParaRPr lang="en-US"/>
        </a:p>
      </dgm:t>
    </dgm:pt>
    <dgm:pt modelId="{E32D4E63-D387-42AA-BCA7-5DCBF1771375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Bartender </a:t>
          </a:r>
          <a:r>
            <a:rPr lang="en-US" dirty="0" smtClean="0"/>
            <a:t>(2)</a:t>
          </a:r>
          <a:endParaRPr lang="en-US" dirty="0"/>
        </a:p>
      </dgm:t>
    </dgm:pt>
    <dgm:pt modelId="{BB2B74BD-77A1-42F8-9C09-C066D8E36575}" type="parTrans" cxnId="{C3912947-50F4-4EC3-B560-F0FECF792B34}">
      <dgm:prSet/>
      <dgm:spPr/>
      <dgm:t>
        <a:bodyPr/>
        <a:lstStyle/>
        <a:p>
          <a:endParaRPr lang="en-US"/>
        </a:p>
      </dgm:t>
    </dgm:pt>
    <dgm:pt modelId="{55A1D4E5-3ED1-4238-AD17-1778C2F65573}" type="sibTrans" cxnId="{C3912947-50F4-4EC3-B560-F0FECF792B34}">
      <dgm:prSet/>
      <dgm:spPr/>
      <dgm:t>
        <a:bodyPr/>
        <a:lstStyle/>
        <a:p>
          <a:endParaRPr lang="en-US"/>
        </a:p>
      </dgm:t>
    </dgm:pt>
    <dgm:pt modelId="{8E6386E5-679D-4747-98B8-7ECE1BFCC86E}">
      <dgm:prSet/>
      <dgm:spPr/>
      <dgm:t>
        <a:bodyPr/>
        <a:lstStyle/>
        <a:p>
          <a:r>
            <a:rPr lang="en-US" dirty="0"/>
            <a:t>Bartender (2)</a:t>
          </a:r>
        </a:p>
      </dgm:t>
    </dgm:pt>
    <dgm:pt modelId="{D58BD337-80DC-4CA3-A9E4-B8FD5E05D1CB}" type="parTrans" cxnId="{4BE58F35-CFA0-4AB8-AF93-EDF5B7C12958}">
      <dgm:prSet/>
      <dgm:spPr/>
      <dgm:t>
        <a:bodyPr/>
        <a:lstStyle/>
        <a:p>
          <a:endParaRPr lang="en-US"/>
        </a:p>
      </dgm:t>
    </dgm:pt>
    <dgm:pt modelId="{0E0EFBC8-3B04-4103-AF21-5399B3C39138}" type="sibTrans" cxnId="{4BE58F35-CFA0-4AB8-AF93-EDF5B7C12958}">
      <dgm:prSet/>
      <dgm:spPr/>
      <dgm:t>
        <a:bodyPr/>
        <a:lstStyle/>
        <a:p>
          <a:endParaRPr lang="en-US"/>
        </a:p>
      </dgm:t>
    </dgm:pt>
    <dgm:pt modelId="{C5C8A037-DE23-4BE8-9139-9D7368045D4B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Wait Staff </a:t>
          </a:r>
          <a:r>
            <a:rPr lang="en-US" dirty="0" smtClean="0"/>
            <a:t>(10)</a:t>
          </a:r>
          <a:endParaRPr lang="en-US" dirty="0"/>
        </a:p>
      </dgm:t>
    </dgm:pt>
    <dgm:pt modelId="{03D2555C-6FFF-4B09-A244-13E099A6996E}" type="parTrans" cxnId="{C8D675A2-C953-46A0-9BFC-87108BDAE5F7}">
      <dgm:prSet/>
      <dgm:spPr/>
      <dgm:t>
        <a:bodyPr/>
        <a:lstStyle/>
        <a:p>
          <a:endParaRPr lang="en-US"/>
        </a:p>
      </dgm:t>
    </dgm:pt>
    <dgm:pt modelId="{70EE9C68-0364-44D5-995D-128B0BCCB1B2}" type="sibTrans" cxnId="{C8D675A2-C953-46A0-9BFC-87108BDAE5F7}">
      <dgm:prSet/>
      <dgm:spPr/>
      <dgm:t>
        <a:bodyPr/>
        <a:lstStyle/>
        <a:p>
          <a:endParaRPr lang="en-US"/>
        </a:p>
      </dgm:t>
    </dgm:pt>
    <dgm:pt modelId="{4399D790-0D4C-4E98-9D26-8DE3442BE169}">
      <dgm:prSet/>
      <dgm:spPr/>
      <dgm:t>
        <a:bodyPr/>
        <a:lstStyle/>
        <a:p>
          <a:r>
            <a:rPr lang="en-US" dirty="0"/>
            <a:t>Wait Staff </a:t>
          </a:r>
          <a:r>
            <a:rPr lang="en-US" dirty="0" smtClean="0"/>
            <a:t>(5)</a:t>
          </a:r>
          <a:endParaRPr lang="en-US" dirty="0"/>
        </a:p>
      </dgm:t>
    </dgm:pt>
    <dgm:pt modelId="{1B69130B-BAFB-4D67-A72C-380ACE2C4C31}" type="parTrans" cxnId="{3B77A0E3-E125-424F-B84D-C8B5BB73F9B2}">
      <dgm:prSet/>
      <dgm:spPr/>
      <dgm:t>
        <a:bodyPr/>
        <a:lstStyle/>
        <a:p>
          <a:endParaRPr lang="en-US"/>
        </a:p>
      </dgm:t>
    </dgm:pt>
    <dgm:pt modelId="{8626FCB6-EBD7-4149-9CD4-E5D22EF1E6AD}" type="sibTrans" cxnId="{3B77A0E3-E125-424F-B84D-C8B5BB73F9B2}">
      <dgm:prSet/>
      <dgm:spPr/>
      <dgm:t>
        <a:bodyPr/>
        <a:lstStyle/>
        <a:p>
          <a:endParaRPr lang="en-US"/>
        </a:p>
      </dgm:t>
    </dgm:pt>
    <dgm:pt modelId="{D20FC1B1-8814-478C-A91F-4D01E66C4754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Runner </a:t>
          </a:r>
          <a:r>
            <a:rPr lang="en-US" dirty="0" smtClean="0"/>
            <a:t>(3)</a:t>
          </a:r>
          <a:endParaRPr lang="en-US" dirty="0"/>
        </a:p>
      </dgm:t>
    </dgm:pt>
    <dgm:pt modelId="{91A56842-D5FA-4BCC-A4D6-9D8976B7C992}" type="parTrans" cxnId="{488B7565-FCD6-4FC3-AFA0-BC640F09106B}">
      <dgm:prSet/>
      <dgm:spPr/>
      <dgm:t>
        <a:bodyPr/>
        <a:lstStyle/>
        <a:p>
          <a:endParaRPr lang="en-US"/>
        </a:p>
      </dgm:t>
    </dgm:pt>
    <dgm:pt modelId="{1F9FFE1D-5272-4E08-A0B0-FB0BC4A309B2}" type="sibTrans" cxnId="{488B7565-FCD6-4FC3-AFA0-BC640F09106B}">
      <dgm:prSet/>
      <dgm:spPr/>
      <dgm:t>
        <a:bodyPr/>
        <a:lstStyle/>
        <a:p>
          <a:endParaRPr lang="en-US"/>
        </a:p>
      </dgm:t>
    </dgm:pt>
    <dgm:pt modelId="{7E8CA0AC-8249-480B-B711-6F62ABAC5DE7}">
      <dgm:prSet/>
      <dgm:spPr/>
      <dgm:t>
        <a:bodyPr/>
        <a:lstStyle/>
        <a:p>
          <a:r>
            <a:rPr lang="en-US" dirty="0"/>
            <a:t>Runner </a:t>
          </a:r>
          <a:r>
            <a:rPr lang="en-US" dirty="0" smtClean="0"/>
            <a:t>(4)</a:t>
          </a:r>
          <a:endParaRPr lang="en-US" dirty="0"/>
        </a:p>
      </dgm:t>
    </dgm:pt>
    <dgm:pt modelId="{44D0DE39-0736-4ECA-8CA6-71608C65E9F5}" type="parTrans" cxnId="{B8C10DA2-2F13-4204-A346-57FA5B450A71}">
      <dgm:prSet/>
      <dgm:spPr/>
      <dgm:t>
        <a:bodyPr/>
        <a:lstStyle/>
        <a:p>
          <a:endParaRPr lang="en-US"/>
        </a:p>
      </dgm:t>
    </dgm:pt>
    <dgm:pt modelId="{DFAAE899-48A4-4C61-8158-F94DD813502F}" type="sibTrans" cxnId="{B8C10DA2-2F13-4204-A346-57FA5B450A71}">
      <dgm:prSet/>
      <dgm:spPr/>
      <dgm:t>
        <a:bodyPr/>
        <a:lstStyle/>
        <a:p>
          <a:endParaRPr lang="en-US"/>
        </a:p>
      </dgm:t>
    </dgm:pt>
    <dgm:pt modelId="{E9F48ABE-54DE-444F-8886-BE58DADE03C1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Assistant Bartender </a:t>
          </a:r>
          <a:r>
            <a:rPr lang="en-US" dirty="0" smtClean="0"/>
            <a:t>(2)</a:t>
          </a:r>
          <a:endParaRPr lang="en-US" dirty="0"/>
        </a:p>
      </dgm:t>
    </dgm:pt>
    <dgm:pt modelId="{55002708-F132-4819-BE0B-67C70195EF36}" type="parTrans" cxnId="{CC7DA57A-639F-4DFB-BD32-822347ED40D8}">
      <dgm:prSet/>
      <dgm:spPr/>
      <dgm:t>
        <a:bodyPr/>
        <a:lstStyle/>
        <a:p>
          <a:endParaRPr lang="en-US"/>
        </a:p>
      </dgm:t>
    </dgm:pt>
    <dgm:pt modelId="{2E52AE1F-7AE4-4A80-B48A-148345972459}" type="sibTrans" cxnId="{CC7DA57A-639F-4DFB-BD32-822347ED40D8}">
      <dgm:prSet/>
      <dgm:spPr/>
      <dgm:t>
        <a:bodyPr/>
        <a:lstStyle/>
        <a:p>
          <a:endParaRPr lang="en-US"/>
        </a:p>
      </dgm:t>
    </dgm:pt>
    <dgm:pt modelId="{CDCEC1A2-DD7D-4C0D-BE62-9F882BCBCC50}">
      <dgm:prSet/>
      <dgm:spPr/>
      <dgm:t>
        <a:bodyPr/>
        <a:lstStyle/>
        <a:p>
          <a:r>
            <a:rPr lang="en-US" dirty="0"/>
            <a:t>Assistant Bartender </a:t>
          </a:r>
          <a:r>
            <a:rPr lang="en-US" dirty="0" smtClean="0"/>
            <a:t>(1)</a:t>
          </a:r>
          <a:endParaRPr lang="en-US" dirty="0"/>
        </a:p>
      </dgm:t>
    </dgm:pt>
    <dgm:pt modelId="{D0C648FA-EA08-4C0A-B62C-62208243BB2B}" type="parTrans" cxnId="{DE82BB2D-3B81-444D-AC37-B177672BC5D6}">
      <dgm:prSet/>
      <dgm:spPr/>
      <dgm:t>
        <a:bodyPr/>
        <a:lstStyle/>
        <a:p>
          <a:endParaRPr lang="en-US"/>
        </a:p>
      </dgm:t>
    </dgm:pt>
    <dgm:pt modelId="{304ABC5A-767D-42EB-A086-99B1A21D73E2}" type="sibTrans" cxnId="{DE82BB2D-3B81-444D-AC37-B177672BC5D6}">
      <dgm:prSet/>
      <dgm:spPr/>
      <dgm:t>
        <a:bodyPr/>
        <a:lstStyle/>
        <a:p>
          <a:endParaRPr lang="en-US"/>
        </a:p>
      </dgm:t>
    </dgm:pt>
    <dgm:pt modelId="{FA0E3F10-6D4D-4840-9B37-84A4DE549828}" type="pres">
      <dgm:prSet presAssocID="{AEC0B6A8-2E87-40AF-9B5F-2A0BBA0B9F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4AC0EF-46F2-432C-9EA8-4A108261F3F8}" type="pres">
      <dgm:prSet presAssocID="{4234B160-C50A-4174-BE30-C1D58AC4A6A0}" presName="hierRoot1" presStyleCnt="0">
        <dgm:presLayoutVars>
          <dgm:hierBranch val="init"/>
        </dgm:presLayoutVars>
      </dgm:prSet>
      <dgm:spPr/>
    </dgm:pt>
    <dgm:pt modelId="{3B497357-7868-46BC-95B9-E545EAF679F3}" type="pres">
      <dgm:prSet presAssocID="{4234B160-C50A-4174-BE30-C1D58AC4A6A0}" presName="rootComposite1" presStyleCnt="0"/>
      <dgm:spPr/>
    </dgm:pt>
    <dgm:pt modelId="{85B4323F-E8A1-4A57-B4DB-179944BE26FC}" type="pres">
      <dgm:prSet presAssocID="{4234B160-C50A-4174-BE30-C1D58AC4A6A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40C023-42E3-42A8-800C-4EB1AC984155}" type="pres">
      <dgm:prSet presAssocID="{4234B160-C50A-4174-BE30-C1D58AC4A6A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2F3F7B3-2890-47FC-9B27-DD12A796B849}" type="pres">
      <dgm:prSet presAssocID="{4234B160-C50A-4174-BE30-C1D58AC4A6A0}" presName="hierChild2" presStyleCnt="0"/>
      <dgm:spPr/>
    </dgm:pt>
    <dgm:pt modelId="{7F436311-4DF9-4534-9310-A8FD13E1E22F}" type="pres">
      <dgm:prSet presAssocID="{66927972-2FBD-4B5D-BD52-E7BCCC48C25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9A663EF-AD64-49FC-9A68-C28B1C46254E}" type="pres">
      <dgm:prSet presAssocID="{093B018F-2D36-42CA-BDCA-4F1B524CE3E0}" presName="hierRoot2" presStyleCnt="0">
        <dgm:presLayoutVars>
          <dgm:hierBranch val="init"/>
        </dgm:presLayoutVars>
      </dgm:prSet>
      <dgm:spPr/>
    </dgm:pt>
    <dgm:pt modelId="{32986BE0-BC02-4B8F-B10E-9B6CBA763503}" type="pres">
      <dgm:prSet presAssocID="{093B018F-2D36-42CA-BDCA-4F1B524CE3E0}" presName="rootComposite" presStyleCnt="0"/>
      <dgm:spPr/>
    </dgm:pt>
    <dgm:pt modelId="{6698634D-0F8B-42C2-A372-E7C758ECA540}" type="pres">
      <dgm:prSet presAssocID="{093B018F-2D36-42CA-BDCA-4F1B524CE3E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48B96A-9289-4574-9497-B939544E69C4}" type="pres">
      <dgm:prSet presAssocID="{093B018F-2D36-42CA-BDCA-4F1B524CE3E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F6109C5-621B-463F-8F59-2EADAF20CE4D}" type="pres">
      <dgm:prSet presAssocID="{093B018F-2D36-42CA-BDCA-4F1B524CE3E0}" presName="hierChild4" presStyleCnt="0"/>
      <dgm:spPr/>
    </dgm:pt>
    <dgm:pt modelId="{EA35A26F-1FCC-4B6C-876A-ABB146BEDB5F}" type="pres">
      <dgm:prSet presAssocID="{91573F5D-A569-4853-94D1-B697CC267167}" presName="Name37" presStyleLbl="parChTrans1D3" presStyleIdx="0" presStyleCnt="3"/>
      <dgm:spPr/>
      <dgm:t>
        <a:bodyPr/>
        <a:lstStyle/>
        <a:p>
          <a:endParaRPr lang="en-US"/>
        </a:p>
      </dgm:t>
    </dgm:pt>
    <dgm:pt modelId="{01D4DB5C-00D2-4725-AE1A-D9C0F542F310}" type="pres">
      <dgm:prSet presAssocID="{CFDFED9E-EC21-435E-BA66-8258D2C44D8A}" presName="hierRoot2" presStyleCnt="0">
        <dgm:presLayoutVars>
          <dgm:hierBranch val="init"/>
        </dgm:presLayoutVars>
      </dgm:prSet>
      <dgm:spPr/>
    </dgm:pt>
    <dgm:pt modelId="{12C901EC-18B1-4936-A58A-A0D792ED06EB}" type="pres">
      <dgm:prSet presAssocID="{CFDFED9E-EC21-435E-BA66-8258D2C44D8A}" presName="rootComposite" presStyleCnt="0"/>
      <dgm:spPr/>
    </dgm:pt>
    <dgm:pt modelId="{306A608F-0DBC-471E-8576-001DFB99F426}" type="pres">
      <dgm:prSet presAssocID="{CFDFED9E-EC21-435E-BA66-8258D2C44D8A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A5A55B-1DC1-4D3E-81E0-F4F917D287D6}" type="pres">
      <dgm:prSet presAssocID="{CFDFED9E-EC21-435E-BA66-8258D2C44D8A}" presName="rootConnector" presStyleLbl="node3" presStyleIdx="0" presStyleCnt="3"/>
      <dgm:spPr/>
      <dgm:t>
        <a:bodyPr/>
        <a:lstStyle/>
        <a:p>
          <a:endParaRPr lang="en-US"/>
        </a:p>
      </dgm:t>
    </dgm:pt>
    <dgm:pt modelId="{662352AB-D0AF-4687-B518-F11E0D8A241B}" type="pres">
      <dgm:prSet presAssocID="{CFDFED9E-EC21-435E-BA66-8258D2C44D8A}" presName="hierChild4" presStyleCnt="0"/>
      <dgm:spPr/>
    </dgm:pt>
    <dgm:pt modelId="{E55EBBA5-F86F-4722-B11A-83918F9708E0}" type="pres">
      <dgm:prSet presAssocID="{5F7F427B-63B9-4601-8310-299AA0E81D69}" presName="Name37" presStyleLbl="parChTrans1D4" presStyleIdx="0" presStyleCnt="9"/>
      <dgm:spPr/>
      <dgm:t>
        <a:bodyPr/>
        <a:lstStyle/>
        <a:p>
          <a:endParaRPr lang="en-US"/>
        </a:p>
      </dgm:t>
    </dgm:pt>
    <dgm:pt modelId="{3470A0BA-8401-453C-9C3E-404E5A7588FA}" type="pres">
      <dgm:prSet presAssocID="{D84C90E3-913E-4AAB-AA82-08E7B7B37445}" presName="hierRoot2" presStyleCnt="0">
        <dgm:presLayoutVars>
          <dgm:hierBranch val="init"/>
        </dgm:presLayoutVars>
      </dgm:prSet>
      <dgm:spPr/>
    </dgm:pt>
    <dgm:pt modelId="{BC79BA5E-38EC-43D6-8FB2-C85CBCE0FE9D}" type="pres">
      <dgm:prSet presAssocID="{D84C90E3-913E-4AAB-AA82-08E7B7B37445}" presName="rootComposite" presStyleCnt="0"/>
      <dgm:spPr/>
    </dgm:pt>
    <dgm:pt modelId="{938CB981-5CCF-4879-A288-DAF57DF782CD}" type="pres">
      <dgm:prSet presAssocID="{D84C90E3-913E-4AAB-AA82-08E7B7B37445}" presName="rootText" presStyleLbl="node4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EE97C7-AA16-40D7-8249-ACD699AE77E9}" type="pres">
      <dgm:prSet presAssocID="{D84C90E3-913E-4AAB-AA82-08E7B7B37445}" presName="rootConnector" presStyleLbl="node4" presStyleIdx="0" presStyleCnt="9"/>
      <dgm:spPr/>
      <dgm:t>
        <a:bodyPr/>
        <a:lstStyle/>
        <a:p>
          <a:endParaRPr lang="en-US"/>
        </a:p>
      </dgm:t>
    </dgm:pt>
    <dgm:pt modelId="{E4E12B9D-E4EF-42D3-9962-5172375C7CBD}" type="pres">
      <dgm:prSet presAssocID="{D84C90E3-913E-4AAB-AA82-08E7B7B37445}" presName="hierChild4" presStyleCnt="0"/>
      <dgm:spPr/>
    </dgm:pt>
    <dgm:pt modelId="{C1C9F65A-D73C-48E3-B255-446380B984D4}" type="pres">
      <dgm:prSet presAssocID="{BB2B74BD-77A1-42F8-9C09-C066D8E36575}" presName="Name37" presStyleLbl="parChTrans1D4" presStyleIdx="1" presStyleCnt="9"/>
      <dgm:spPr/>
      <dgm:t>
        <a:bodyPr/>
        <a:lstStyle/>
        <a:p>
          <a:endParaRPr lang="en-US"/>
        </a:p>
      </dgm:t>
    </dgm:pt>
    <dgm:pt modelId="{ECB09C43-B47B-4EE0-959F-FA198AEEA98D}" type="pres">
      <dgm:prSet presAssocID="{E32D4E63-D387-42AA-BCA7-5DCBF1771375}" presName="hierRoot2" presStyleCnt="0">
        <dgm:presLayoutVars>
          <dgm:hierBranch val="init"/>
        </dgm:presLayoutVars>
      </dgm:prSet>
      <dgm:spPr/>
    </dgm:pt>
    <dgm:pt modelId="{AC1B59D9-1BCC-4427-A782-2E61FB06E5C1}" type="pres">
      <dgm:prSet presAssocID="{E32D4E63-D387-42AA-BCA7-5DCBF1771375}" presName="rootComposite" presStyleCnt="0"/>
      <dgm:spPr/>
    </dgm:pt>
    <dgm:pt modelId="{B4281386-1687-4C08-9A2C-52E3C8978820}" type="pres">
      <dgm:prSet presAssocID="{E32D4E63-D387-42AA-BCA7-5DCBF1771375}" presName="rootText" presStyleLbl="node4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34250E-D969-493B-B403-C410023E67E6}" type="pres">
      <dgm:prSet presAssocID="{E32D4E63-D387-42AA-BCA7-5DCBF1771375}" presName="rootConnector" presStyleLbl="node4" presStyleIdx="1" presStyleCnt="9"/>
      <dgm:spPr/>
      <dgm:t>
        <a:bodyPr/>
        <a:lstStyle/>
        <a:p>
          <a:endParaRPr lang="en-US"/>
        </a:p>
      </dgm:t>
    </dgm:pt>
    <dgm:pt modelId="{1900A348-EA92-45AD-B7F2-C6A4AB608EF1}" type="pres">
      <dgm:prSet presAssocID="{E32D4E63-D387-42AA-BCA7-5DCBF1771375}" presName="hierChild4" presStyleCnt="0"/>
      <dgm:spPr/>
    </dgm:pt>
    <dgm:pt modelId="{22E58A37-DB11-4960-BFA8-6372C97395F0}" type="pres">
      <dgm:prSet presAssocID="{55002708-F132-4819-BE0B-67C70195EF36}" presName="Name37" presStyleLbl="parChTrans1D4" presStyleIdx="2" presStyleCnt="9"/>
      <dgm:spPr/>
      <dgm:t>
        <a:bodyPr/>
        <a:lstStyle/>
        <a:p>
          <a:endParaRPr lang="en-US"/>
        </a:p>
      </dgm:t>
    </dgm:pt>
    <dgm:pt modelId="{C32B85D1-7FE3-473E-A1A0-825E646BB850}" type="pres">
      <dgm:prSet presAssocID="{E9F48ABE-54DE-444F-8886-BE58DADE03C1}" presName="hierRoot2" presStyleCnt="0">
        <dgm:presLayoutVars>
          <dgm:hierBranch val="init"/>
        </dgm:presLayoutVars>
      </dgm:prSet>
      <dgm:spPr/>
    </dgm:pt>
    <dgm:pt modelId="{3690A32E-7176-4ECA-9DFD-1CCAC5A7E9F4}" type="pres">
      <dgm:prSet presAssocID="{E9F48ABE-54DE-444F-8886-BE58DADE03C1}" presName="rootComposite" presStyleCnt="0"/>
      <dgm:spPr/>
    </dgm:pt>
    <dgm:pt modelId="{1EB120A8-3978-49EA-AF64-31F42A78A2AD}" type="pres">
      <dgm:prSet presAssocID="{E9F48ABE-54DE-444F-8886-BE58DADE03C1}" presName="rootText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8A02FB-0FB5-483B-96F5-B96BAD14B52B}" type="pres">
      <dgm:prSet presAssocID="{E9F48ABE-54DE-444F-8886-BE58DADE03C1}" presName="rootConnector" presStyleLbl="node4" presStyleIdx="2" presStyleCnt="9"/>
      <dgm:spPr/>
      <dgm:t>
        <a:bodyPr/>
        <a:lstStyle/>
        <a:p>
          <a:endParaRPr lang="en-US"/>
        </a:p>
      </dgm:t>
    </dgm:pt>
    <dgm:pt modelId="{3D5197FA-DB17-4C3E-99A4-2B92FBD903C7}" type="pres">
      <dgm:prSet presAssocID="{E9F48ABE-54DE-444F-8886-BE58DADE03C1}" presName="hierChild4" presStyleCnt="0"/>
      <dgm:spPr/>
    </dgm:pt>
    <dgm:pt modelId="{629243D8-3195-4D30-9F8D-755AD524E2D4}" type="pres">
      <dgm:prSet presAssocID="{E9F48ABE-54DE-444F-8886-BE58DADE03C1}" presName="hierChild5" presStyleCnt="0"/>
      <dgm:spPr/>
    </dgm:pt>
    <dgm:pt modelId="{B1320E4F-64C0-465A-9197-09871630B400}" type="pres">
      <dgm:prSet presAssocID="{E32D4E63-D387-42AA-BCA7-5DCBF1771375}" presName="hierChild5" presStyleCnt="0"/>
      <dgm:spPr/>
    </dgm:pt>
    <dgm:pt modelId="{7D784517-EA25-48F2-9617-14DB7BACE287}" type="pres">
      <dgm:prSet presAssocID="{03D2555C-6FFF-4B09-A244-13E099A6996E}" presName="Name37" presStyleLbl="parChTrans1D4" presStyleIdx="3" presStyleCnt="9"/>
      <dgm:spPr/>
      <dgm:t>
        <a:bodyPr/>
        <a:lstStyle/>
        <a:p>
          <a:endParaRPr lang="en-US"/>
        </a:p>
      </dgm:t>
    </dgm:pt>
    <dgm:pt modelId="{0AE599C7-55D6-4526-B8C7-869BF708E240}" type="pres">
      <dgm:prSet presAssocID="{C5C8A037-DE23-4BE8-9139-9D7368045D4B}" presName="hierRoot2" presStyleCnt="0">
        <dgm:presLayoutVars>
          <dgm:hierBranch val="init"/>
        </dgm:presLayoutVars>
      </dgm:prSet>
      <dgm:spPr/>
    </dgm:pt>
    <dgm:pt modelId="{FAE08C25-410A-43F1-BC14-2EA80E85FAD9}" type="pres">
      <dgm:prSet presAssocID="{C5C8A037-DE23-4BE8-9139-9D7368045D4B}" presName="rootComposite" presStyleCnt="0"/>
      <dgm:spPr/>
    </dgm:pt>
    <dgm:pt modelId="{4F2EC613-C70D-4DC0-96FF-8025283170E6}" type="pres">
      <dgm:prSet presAssocID="{C5C8A037-DE23-4BE8-9139-9D7368045D4B}" presName="rootText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E7F9BD-45FC-4253-880C-9FFA82AEFD79}" type="pres">
      <dgm:prSet presAssocID="{C5C8A037-DE23-4BE8-9139-9D7368045D4B}" presName="rootConnector" presStyleLbl="node4" presStyleIdx="3" presStyleCnt="9"/>
      <dgm:spPr/>
      <dgm:t>
        <a:bodyPr/>
        <a:lstStyle/>
        <a:p>
          <a:endParaRPr lang="en-US"/>
        </a:p>
      </dgm:t>
    </dgm:pt>
    <dgm:pt modelId="{D036E513-E2A8-416B-B15C-9556631A0289}" type="pres">
      <dgm:prSet presAssocID="{C5C8A037-DE23-4BE8-9139-9D7368045D4B}" presName="hierChild4" presStyleCnt="0"/>
      <dgm:spPr/>
    </dgm:pt>
    <dgm:pt modelId="{33C1D4E6-276A-4D2F-83D5-717CF0134B84}" type="pres">
      <dgm:prSet presAssocID="{91A56842-D5FA-4BCC-A4D6-9D8976B7C992}" presName="Name37" presStyleLbl="parChTrans1D4" presStyleIdx="4" presStyleCnt="9"/>
      <dgm:spPr/>
      <dgm:t>
        <a:bodyPr/>
        <a:lstStyle/>
        <a:p>
          <a:endParaRPr lang="en-US"/>
        </a:p>
      </dgm:t>
    </dgm:pt>
    <dgm:pt modelId="{404E7528-6575-46FC-BB96-4822A7AC4846}" type="pres">
      <dgm:prSet presAssocID="{D20FC1B1-8814-478C-A91F-4D01E66C4754}" presName="hierRoot2" presStyleCnt="0">
        <dgm:presLayoutVars>
          <dgm:hierBranch val="init"/>
        </dgm:presLayoutVars>
      </dgm:prSet>
      <dgm:spPr/>
    </dgm:pt>
    <dgm:pt modelId="{9D02305E-C30D-4B66-8E18-E00CCCE7E752}" type="pres">
      <dgm:prSet presAssocID="{D20FC1B1-8814-478C-A91F-4D01E66C4754}" presName="rootComposite" presStyleCnt="0"/>
      <dgm:spPr/>
    </dgm:pt>
    <dgm:pt modelId="{CCC6E2C1-0741-4355-A001-87E199F6CCD8}" type="pres">
      <dgm:prSet presAssocID="{D20FC1B1-8814-478C-A91F-4D01E66C4754}" presName="rootText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8DC1E5-BC84-417F-AE82-5F0FE4C103CC}" type="pres">
      <dgm:prSet presAssocID="{D20FC1B1-8814-478C-A91F-4D01E66C4754}" presName="rootConnector" presStyleLbl="node4" presStyleIdx="4" presStyleCnt="9"/>
      <dgm:spPr/>
      <dgm:t>
        <a:bodyPr/>
        <a:lstStyle/>
        <a:p>
          <a:endParaRPr lang="en-US"/>
        </a:p>
      </dgm:t>
    </dgm:pt>
    <dgm:pt modelId="{D205F11D-C252-4730-BF59-9BF2049A1FD9}" type="pres">
      <dgm:prSet presAssocID="{D20FC1B1-8814-478C-A91F-4D01E66C4754}" presName="hierChild4" presStyleCnt="0"/>
      <dgm:spPr/>
    </dgm:pt>
    <dgm:pt modelId="{31443EC6-8012-4128-93C7-F3B2942933B0}" type="pres">
      <dgm:prSet presAssocID="{D20FC1B1-8814-478C-A91F-4D01E66C4754}" presName="hierChild5" presStyleCnt="0"/>
      <dgm:spPr/>
    </dgm:pt>
    <dgm:pt modelId="{30D25786-5813-486B-8E95-C259272E8462}" type="pres">
      <dgm:prSet presAssocID="{C5C8A037-DE23-4BE8-9139-9D7368045D4B}" presName="hierChild5" presStyleCnt="0"/>
      <dgm:spPr/>
    </dgm:pt>
    <dgm:pt modelId="{9E59684E-341E-4250-995E-94A0639DEF84}" type="pres">
      <dgm:prSet presAssocID="{D84C90E3-913E-4AAB-AA82-08E7B7B37445}" presName="hierChild5" presStyleCnt="0"/>
      <dgm:spPr/>
    </dgm:pt>
    <dgm:pt modelId="{F1450310-4F09-4010-87C4-FB4FBA7BAE11}" type="pres">
      <dgm:prSet presAssocID="{CFDFED9E-EC21-435E-BA66-8258D2C44D8A}" presName="hierChild5" presStyleCnt="0"/>
      <dgm:spPr/>
    </dgm:pt>
    <dgm:pt modelId="{7F7BD39B-E3B6-4A35-8EDD-E194CF664CF9}" type="pres">
      <dgm:prSet presAssocID="{093B018F-2D36-42CA-BDCA-4F1B524CE3E0}" presName="hierChild5" presStyleCnt="0"/>
      <dgm:spPr/>
    </dgm:pt>
    <dgm:pt modelId="{A58ABC59-6594-4D08-95CE-17DB063A7256}" type="pres">
      <dgm:prSet presAssocID="{6118F76D-BED3-4B89-A776-4B5BC8B5B9C8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02E66BE-493D-49B7-9C62-EDF6A8EA85A4}" type="pres">
      <dgm:prSet presAssocID="{7517D723-32BB-42A9-981D-B29DCDEE19BF}" presName="hierRoot2" presStyleCnt="0">
        <dgm:presLayoutVars>
          <dgm:hierBranch val="init"/>
        </dgm:presLayoutVars>
      </dgm:prSet>
      <dgm:spPr/>
    </dgm:pt>
    <dgm:pt modelId="{171DA89B-03A8-4AED-A1F3-A15ECDE36212}" type="pres">
      <dgm:prSet presAssocID="{7517D723-32BB-42A9-981D-B29DCDEE19BF}" presName="rootComposite" presStyleCnt="0"/>
      <dgm:spPr/>
    </dgm:pt>
    <dgm:pt modelId="{FDABB5EE-6D64-450B-9C60-B6C97D6D872B}" type="pres">
      <dgm:prSet presAssocID="{7517D723-32BB-42A9-981D-B29DCDEE19B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5989AD-ACD0-451A-800B-3A8A6F17031F}" type="pres">
      <dgm:prSet presAssocID="{7517D723-32BB-42A9-981D-B29DCDEE19BF}" presName="rootConnector" presStyleLbl="node2" presStyleIdx="1" presStyleCnt="2"/>
      <dgm:spPr/>
      <dgm:t>
        <a:bodyPr/>
        <a:lstStyle/>
        <a:p>
          <a:endParaRPr lang="en-US"/>
        </a:p>
      </dgm:t>
    </dgm:pt>
    <dgm:pt modelId="{8ACDDA13-A9BA-4A12-AA61-4F4C511C91D9}" type="pres">
      <dgm:prSet presAssocID="{7517D723-32BB-42A9-981D-B29DCDEE19BF}" presName="hierChild4" presStyleCnt="0"/>
      <dgm:spPr/>
    </dgm:pt>
    <dgm:pt modelId="{114B0194-7FCD-4416-A62C-1D27F9C88CC4}" type="pres">
      <dgm:prSet presAssocID="{C734DDDF-CDFA-40A4-A5E7-31F52425F369}" presName="Name37" presStyleLbl="parChTrans1D3" presStyleIdx="1" presStyleCnt="3"/>
      <dgm:spPr/>
      <dgm:t>
        <a:bodyPr/>
        <a:lstStyle/>
        <a:p>
          <a:endParaRPr lang="en-US"/>
        </a:p>
      </dgm:t>
    </dgm:pt>
    <dgm:pt modelId="{163688AA-19F8-48BA-9CB6-32213B108404}" type="pres">
      <dgm:prSet presAssocID="{1D1F12B5-FB0D-4C26-ABEF-F204DA72980D}" presName="hierRoot2" presStyleCnt="0">
        <dgm:presLayoutVars>
          <dgm:hierBranch val="init"/>
        </dgm:presLayoutVars>
      </dgm:prSet>
      <dgm:spPr/>
    </dgm:pt>
    <dgm:pt modelId="{1B23CD02-2A01-4B0B-8C6C-A59406E57961}" type="pres">
      <dgm:prSet presAssocID="{1D1F12B5-FB0D-4C26-ABEF-F204DA72980D}" presName="rootComposite" presStyleCnt="0"/>
      <dgm:spPr/>
    </dgm:pt>
    <dgm:pt modelId="{8A3C91CC-568C-443B-A423-8E7FF693CD64}" type="pres">
      <dgm:prSet presAssocID="{1D1F12B5-FB0D-4C26-ABEF-F204DA72980D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AD8FAE-5B62-4283-AC7F-A2CD13081142}" type="pres">
      <dgm:prSet presAssocID="{1D1F12B5-FB0D-4C26-ABEF-F204DA72980D}" presName="rootConnector" presStyleLbl="node3" presStyleIdx="1" presStyleCnt="3"/>
      <dgm:spPr/>
      <dgm:t>
        <a:bodyPr/>
        <a:lstStyle/>
        <a:p>
          <a:endParaRPr lang="en-US"/>
        </a:p>
      </dgm:t>
    </dgm:pt>
    <dgm:pt modelId="{ECA1E008-2BC5-4FAB-85EF-7961871F52E3}" type="pres">
      <dgm:prSet presAssocID="{1D1F12B5-FB0D-4C26-ABEF-F204DA72980D}" presName="hierChild4" presStyleCnt="0"/>
      <dgm:spPr/>
    </dgm:pt>
    <dgm:pt modelId="{85C8F091-0015-4956-945E-291A70EA14EC}" type="pres">
      <dgm:prSet presAssocID="{1D1F12B5-FB0D-4C26-ABEF-F204DA72980D}" presName="hierChild5" presStyleCnt="0"/>
      <dgm:spPr/>
    </dgm:pt>
    <dgm:pt modelId="{D4895C39-A5D2-411A-805F-9DA1C43C886E}" type="pres">
      <dgm:prSet presAssocID="{403E4737-D4B4-4F0B-9B6C-CFA875BAA8B9}" presName="Name37" presStyleLbl="parChTrans1D3" presStyleIdx="2" presStyleCnt="3"/>
      <dgm:spPr/>
      <dgm:t>
        <a:bodyPr/>
        <a:lstStyle/>
        <a:p>
          <a:endParaRPr lang="en-US"/>
        </a:p>
      </dgm:t>
    </dgm:pt>
    <dgm:pt modelId="{7D44811C-B782-40BF-9EC7-D6EEBA4EC46A}" type="pres">
      <dgm:prSet presAssocID="{B09F9DB0-AA2F-4337-9A62-4449D4D70A18}" presName="hierRoot2" presStyleCnt="0">
        <dgm:presLayoutVars>
          <dgm:hierBranch val="init"/>
        </dgm:presLayoutVars>
      </dgm:prSet>
      <dgm:spPr/>
    </dgm:pt>
    <dgm:pt modelId="{59345B61-DD1D-4F7F-ABB7-B5670ADCC4AD}" type="pres">
      <dgm:prSet presAssocID="{B09F9DB0-AA2F-4337-9A62-4449D4D70A18}" presName="rootComposite" presStyleCnt="0"/>
      <dgm:spPr/>
    </dgm:pt>
    <dgm:pt modelId="{A721C1A0-F0FC-451D-8819-ED153F8AC0A3}" type="pres">
      <dgm:prSet presAssocID="{B09F9DB0-AA2F-4337-9A62-4449D4D70A18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02BD08-F811-4595-8807-56924790EBBB}" type="pres">
      <dgm:prSet presAssocID="{B09F9DB0-AA2F-4337-9A62-4449D4D70A18}" presName="rootConnector" presStyleLbl="node3" presStyleIdx="2" presStyleCnt="3"/>
      <dgm:spPr/>
      <dgm:t>
        <a:bodyPr/>
        <a:lstStyle/>
        <a:p>
          <a:endParaRPr lang="en-US"/>
        </a:p>
      </dgm:t>
    </dgm:pt>
    <dgm:pt modelId="{1FAFE906-FCB7-47BE-8D1C-42562E3DAC87}" type="pres">
      <dgm:prSet presAssocID="{B09F9DB0-AA2F-4337-9A62-4449D4D70A18}" presName="hierChild4" presStyleCnt="0"/>
      <dgm:spPr/>
    </dgm:pt>
    <dgm:pt modelId="{F32A2DAA-EEE1-4C72-8DEE-9C1791F9021A}" type="pres">
      <dgm:prSet presAssocID="{D58BD337-80DC-4CA3-A9E4-B8FD5E05D1CB}" presName="Name37" presStyleLbl="parChTrans1D4" presStyleIdx="5" presStyleCnt="9"/>
      <dgm:spPr/>
      <dgm:t>
        <a:bodyPr/>
        <a:lstStyle/>
        <a:p>
          <a:endParaRPr lang="en-US"/>
        </a:p>
      </dgm:t>
    </dgm:pt>
    <dgm:pt modelId="{CAFC42F2-7A0D-450F-8825-B678111CC8F7}" type="pres">
      <dgm:prSet presAssocID="{8E6386E5-679D-4747-98B8-7ECE1BFCC86E}" presName="hierRoot2" presStyleCnt="0">
        <dgm:presLayoutVars>
          <dgm:hierBranch val="init"/>
        </dgm:presLayoutVars>
      </dgm:prSet>
      <dgm:spPr/>
    </dgm:pt>
    <dgm:pt modelId="{CCDD37BE-5324-46A0-A82B-356464C96BFC}" type="pres">
      <dgm:prSet presAssocID="{8E6386E5-679D-4747-98B8-7ECE1BFCC86E}" presName="rootComposite" presStyleCnt="0"/>
      <dgm:spPr/>
    </dgm:pt>
    <dgm:pt modelId="{3ED08AF8-B036-4FE2-BB3B-066CCAD24680}" type="pres">
      <dgm:prSet presAssocID="{8E6386E5-679D-4747-98B8-7ECE1BFCC86E}" presName="rootText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C96887-7D3C-411C-8A26-987336F89D50}" type="pres">
      <dgm:prSet presAssocID="{8E6386E5-679D-4747-98B8-7ECE1BFCC86E}" presName="rootConnector" presStyleLbl="node4" presStyleIdx="5" presStyleCnt="9"/>
      <dgm:spPr/>
      <dgm:t>
        <a:bodyPr/>
        <a:lstStyle/>
        <a:p>
          <a:endParaRPr lang="en-US"/>
        </a:p>
      </dgm:t>
    </dgm:pt>
    <dgm:pt modelId="{A9D3F63E-09C3-4B9F-BE8F-6625E8F4E42B}" type="pres">
      <dgm:prSet presAssocID="{8E6386E5-679D-4747-98B8-7ECE1BFCC86E}" presName="hierChild4" presStyleCnt="0"/>
      <dgm:spPr/>
    </dgm:pt>
    <dgm:pt modelId="{D8530BE8-6389-49DD-80B6-51C296147AB4}" type="pres">
      <dgm:prSet presAssocID="{D0C648FA-EA08-4C0A-B62C-62208243BB2B}" presName="Name37" presStyleLbl="parChTrans1D4" presStyleIdx="6" presStyleCnt="9"/>
      <dgm:spPr/>
      <dgm:t>
        <a:bodyPr/>
        <a:lstStyle/>
        <a:p>
          <a:endParaRPr lang="en-US"/>
        </a:p>
      </dgm:t>
    </dgm:pt>
    <dgm:pt modelId="{3BA3119D-0D9B-4EBA-9880-F0EA3B466DB1}" type="pres">
      <dgm:prSet presAssocID="{CDCEC1A2-DD7D-4C0D-BE62-9F882BCBCC50}" presName="hierRoot2" presStyleCnt="0">
        <dgm:presLayoutVars>
          <dgm:hierBranch val="init"/>
        </dgm:presLayoutVars>
      </dgm:prSet>
      <dgm:spPr/>
    </dgm:pt>
    <dgm:pt modelId="{D8398892-87CC-4E84-8734-A049876CB855}" type="pres">
      <dgm:prSet presAssocID="{CDCEC1A2-DD7D-4C0D-BE62-9F882BCBCC50}" presName="rootComposite" presStyleCnt="0"/>
      <dgm:spPr/>
    </dgm:pt>
    <dgm:pt modelId="{72462E7D-BD31-402E-8171-B2C1524F5D6B}" type="pres">
      <dgm:prSet presAssocID="{CDCEC1A2-DD7D-4C0D-BE62-9F882BCBCC50}" presName="rootText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C96D21-2FCF-452F-BCD5-FB383D4EBFA0}" type="pres">
      <dgm:prSet presAssocID="{CDCEC1A2-DD7D-4C0D-BE62-9F882BCBCC50}" presName="rootConnector" presStyleLbl="node4" presStyleIdx="6" presStyleCnt="9"/>
      <dgm:spPr/>
      <dgm:t>
        <a:bodyPr/>
        <a:lstStyle/>
        <a:p>
          <a:endParaRPr lang="en-US"/>
        </a:p>
      </dgm:t>
    </dgm:pt>
    <dgm:pt modelId="{9A30B531-18B9-4A37-8C72-26B5A2520BF6}" type="pres">
      <dgm:prSet presAssocID="{CDCEC1A2-DD7D-4C0D-BE62-9F882BCBCC50}" presName="hierChild4" presStyleCnt="0"/>
      <dgm:spPr/>
    </dgm:pt>
    <dgm:pt modelId="{300B47A7-9387-4806-B72C-104B0C6C486B}" type="pres">
      <dgm:prSet presAssocID="{CDCEC1A2-DD7D-4C0D-BE62-9F882BCBCC50}" presName="hierChild5" presStyleCnt="0"/>
      <dgm:spPr/>
    </dgm:pt>
    <dgm:pt modelId="{7207365C-45AF-4DE4-80D0-67C23E4F17A4}" type="pres">
      <dgm:prSet presAssocID="{8E6386E5-679D-4747-98B8-7ECE1BFCC86E}" presName="hierChild5" presStyleCnt="0"/>
      <dgm:spPr/>
    </dgm:pt>
    <dgm:pt modelId="{8527B67A-38E7-48CA-8AAA-859D19101517}" type="pres">
      <dgm:prSet presAssocID="{1B69130B-BAFB-4D67-A72C-380ACE2C4C31}" presName="Name37" presStyleLbl="parChTrans1D4" presStyleIdx="7" presStyleCnt="9"/>
      <dgm:spPr/>
      <dgm:t>
        <a:bodyPr/>
        <a:lstStyle/>
        <a:p>
          <a:endParaRPr lang="en-US"/>
        </a:p>
      </dgm:t>
    </dgm:pt>
    <dgm:pt modelId="{AC44FE5F-D9F5-4EFB-B44C-C0E784583884}" type="pres">
      <dgm:prSet presAssocID="{4399D790-0D4C-4E98-9D26-8DE3442BE169}" presName="hierRoot2" presStyleCnt="0">
        <dgm:presLayoutVars>
          <dgm:hierBranch val="init"/>
        </dgm:presLayoutVars>
      </dgm:prSet>
      <dgm:spPr/>
    </dgm:pt>
    <dgm:pt modelId="{8CB14985-29A3-4A49-9CCE-0A776F73EE83}" type="pres">
      <dgm:prSet presAssocID="{4399D790-0D4C-4E98-9D26-8DE3442BE169}" presName="rootComposite" presStyleCnt="0"/>
      <dgm:spPr/>
    </dgm:pt>
    <dgm:pt modelId="{9CCA6CA7-3F21-4D93-BBF2-C9ECB1947D5A}" type="pres">
      <dgm:prSet presAssocID="{4399D790-0D4C-4E98-9D26-8DE3442BE169}" presName="rootText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161805-FE21-4014-ACD0-0C482EB31DCC}" type="pres">
      <dgm:prSet presAssocID="{4399D790-0D4C-4E98-9D26-8DE3442BE169}" presName="rootConnector" presStyleLbl="node4" presStyleIdx="7" presStyleCnt="9"/>
      <dgm:spPr/>
      <dgm:t>
        <a:bodyPr/>
        <a:lstStyle/>
        <a:p>
          <a:endParaRPr lang="en-US"/>
        </a:p>
      </dgm:t>
    </dgm:pt>
    <dgm:pt modelId="{5B8377D2-1AA0-4C8E-93B6-59E29D5E3FD2}" type="pres">
      <dgm:prSet presAssocID="{4399D790-0D4C-4E98-9D26-8DE3442BE169}" presName="hierChild4" presStyleCnt="0"/>
      <dgm:spPr/>
    </dgm:pt>
    <dgm:pt modelId="{36193CE4-1CFF-4F82-8BD2-042F610F954C}" type="pres">
      <dgm:prSet presAssocID="{44D0DE39-0736-4ECA-8CA6-71608C65E9F5}" presName="Name37" presStyleLbl="parChTrans1D4" presStyleIdx="8" presStyleCnt="9"/>
      <dgm:spPr/>
      <dgm:t>
        <a:bodyPr/>
        <a:lstStyle/>
        <a:p>
          <a:endParaRPr lang="en-US"/>
        </a:p>
      </dgm:t>
    </dgm:pt>
    <dgm:pt modelId="{9AE3CDE3-B145-4534-A3F8-AC69FD58DAA2}" type="pres">
      <dgm:prSet presAssocID="{7E8CA0AC-8249-480B-B711-6F62ABAC5DE7}" presName="hierRoot2" presStyleCnt="0">
        <dgm:presLayoutVars>
          <dgm:hierBranch val="init"/>
        </dgm:presLayoutVars>
      </dgm:prSet>
      <dgm:spPr/>
    </dgm:pt>
    <dgm:pt modelId="{6C8D8924-3935-4C20-A0A0-72584A11A5B9}" type="pres">
      <dgm:prSet presAssocID="{7E8CA0AC-8249-480B-B711-6F62ABAC5DE7}" presName="rootComposite" presStyleCnt="0"/>
      <dgm:spPr/>
    </dgm:pt>
    <dgm:pt modelId="{749DDDC2-93E9-4A9C-BE45-BCF52C3067C0}" type="pres">
      <dgm:prSet presAssocID="{7E8CA0AC-8249-480B-B711-6F62ABAC5DE7}" presName="rootText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186D0B-F7A3-4692-A286-EAD7CB1D782C}" type="pres">
      <dgm:prSet presAssocID="{7E8CA0AC-8249-480B-B711-6F62ABAC5DE7}" presName="rootConnector" presStyleLbl="node4" presStyleIdx="8" presStyleCnt="9"/>
      <dgm:spPr/>
      <dgm:t>
        <a:bodyPr/>
        <a:lstStyle/>
        <a:p>
          <a:endParaRPr lang="en-US"/>
        </a:p>
      </dgm:t>
    </dgm:pt>
    <dgm:pt modelId="{C51DDFF0-C6E1-4DF5-A115-130B6FDE8971}" type="pres">
      <dgm:prSet presAssocID="{7E8CA0AC-8249-480B-B711-6F62ABAC5DE7}" presName="hierChild4" presStyleCnt="0"/>
      <dgm:spPr/>
    </dgm:pt>
    <dgm:pt modelId="{E0419702-35AB-4628-A631-F251F5390769}" type="pres">
      <dgm:prSet presAssocID="{7E8CA0AC-8249-480B-B711-6F62ABAC5DE7}" presName="hierChild5" presStyleCnt="0"/>
      <dgm:spPr/>
    </dgm:pt>
    <dgm:pt modelId="{EA7B899F-B1F1-4229-9116-FAA9EDFC4917}" type="pres">
      <dgm:prSet presAssocID="{4399D790-0D4C-4E98-9D26-8DE3442BE169}" presName="hierChild5" presStyleCnt="0"/>
      <dgm:spPr/>
    </dgm:pt>
    <dgm:pt modelId="{FB7E2AA6-8867-477D-91F6-B06CB0AAA025}" type="pres">
      <dgm:prSet presAssocID="{B09F9DB0-AA2F-4337-9A62-4449D4D70A18}" presName="hierChild5" presStyleCnt="0"/>
      <dgm:spPr/>
    </dgm:pt>
    <dgm:pt modelId="{60F0BD12-84B6-447C-9668-E29DEC981B5E}" type="pres">
      <dgm:prSet presAssocID="{7517D723-32BB-42A9-981D-B29DCDEE19BF}" presName="hierChild5" presStyleCnt="0"/>
      <dgm:spPr/>
    </dgm:pt>
    <dgm:pt modelId="{A37632A5-6543-4F88-A74D-66BADC97696F}" type="pres">
      <dgm:prSet presAssocID="{4234B160-C50A-4174-BE30-C1D58AC4A6A0}" presName="hierChild3" presStyleCnt="0"/>
      <dgm:spPr/>
    </dgm:pt>
  </dgm:ptLst>
  <dgm:cxnLst>
    <dgm:cxn modelId="{23C8061B-85BD-4D2A-B1B5-A6AF18166851}" type="presOf" srcId="{CDCEC1A2-DD7D-4C0D-BE62-9F882BCBCC50}" destId="{72462E7D-BD31-402E-8171-B2C1524F5D6B}" srcOrd="0" destOrd="0" presId="urn:microsoft.com/office/officeart/2005/8/layout/orgChart1"/>
    <dgm:cxn modelId="{A07AA2A6-692A-47BA-9637-C112BC1AF53E}" type="presOf" srcId="{BB2B74BD-77A1-42F8-9C09-C066D8E36575}" destId="{C1C9F65A-D73C-48E3-B255-446380B984D4}" srcOrd="0" destOrd="0" presId="urn:microsoft.com/office/officeart/2005/8/layout/orgChart1"/>
    <dgm:cxn modelId="{79BC7F68-6F2F-4194-B353-029ADB0E548B}" type="presOf" srcId="{03D2555C-6FFF-4B09-A244-13E099A6996E}" destId="{7D784517-EA25-48F2-9617-14DB7BACE287}" srcOrd="0" destOrd="0" presId="urn:microsoft.com/office/officeart/2005/8/layout/orgChart1"/>
    <dgm:cxn modelId="{12B1D39D-555F-4919-848B-3463B844B9A2}" type="presOf" srcId="{D0C648FA-EA08-4C0A-B62C-62208243BB2B}" destId="{D8530BE8-6389-49DD-80B6-51C296147AB4}" srcOrd="0" destOrd="0" presId="urn:microsoft.com/office/officeart/2005/8/layout/orgChart1"/>
    <dgm:cxn modelId="{DE3F6FA2-B656-462A-8196-21F3F8D7CFAF}" type="presOf" srcId="{91573F5D-A569-4853-94D1-B697CC267167}" destId="{EA35A26F-1FCC-4B6C-876A-ABB146BEDB5F}" srcOrd="0" destOrd="0" presId="urn:microsoft.com/office/officeart/2005/8/layout/orgChart1"/>
    <dgm:cxn modelId="{B1678EFB-A390-4AD3-B859-94DD5A8E3549}" srcId="{AEC0B6A8-2E87-40AF-9B5F-2A0BBA0B9F03}" destId="{4234B160-C50A-4174-BE30-C1D58AC4A6A0}" srcOrd="0" destOrd="0" parTransId="{DD66FE56-3030-477E-B12F-8FB318725471}" sibTransId="{81E186D1-409F-4A4B-A5C6-1213E20BA604}"/>
    <dgm:cxn modelId="{10A4261A-E326-4DD0-BE99-988D14C4D8C2}" srcId="{4234B160-C50A-4174-BE30-C1D58AC4A6A0}" destId="{7517D723-32BB-42A9-981D-B29DCDEE19BF}" srcOrd="1" destOrd="0" parTransId="{6118F76D-BED3-4B89-A776-4B5BC8B5B9C8}" sibTransId="{1697FAC6-F62C-4C4C-BD39-70103336EEE4}"/>
    <dgm:cxn modelId="{41815359-8824-4337-B1A7-DD616729754C}" type="presOf" srcId="{8E6386E5-679D-4747-98B8-7ECE1BFCC86E}" destId="{3ED08AF8-B036-4FE2-BB3B-066CCAD24680}" srcOrd="0" destOrd="0" presId="urn:microsoft.com/office/officeart/2005/8/layout/orgChart1"/>
    <dgm:cxn modelId="{C5A8A98F-530C-4676-9AED-9DA117F26EDE}" type="presOf" srcId="{CDCEC1A2-DD7D-4C0D-BE62-9F882BCBCC50}" destId="{4DC96D21-2FCF-452F-BCD5-FB383D4EBFA0}" srcOrd="1" destOrd="0" presId="urn:microsoft.com/office/officeart/2005/8/layout/orgChart1"/>
    <dgm:cxn modelId="{96C934CC-D8A4-42AA-891F-F2C60E89D7E8}" type="presOf" srcId="{D58BD337-80DC-4CA3-A9E4-B8FD5E05D1CB}" destId="{F32A2DAA-EEE1-4C72-8DEE-9C1791F9021A}" srcOrd="0" destOrd="0" presId="urn:microsoft.com/office/officeart/2005/8/layout/orgChart1"/>
    <dgm:cxn modelId="{41D7A2B4-F76E-4717-9E24-DEEE09826CED}" type="presOf" srcId="{66927972-2FBD-4B5D-BD52-E7BCCC48C258}" destId="{7F436311-4DF9-4534-9310-A8FD13E1E22F}" srcOrd="0" destOrd="0" presId="urn:microsoft.com/office/officeart/2005/8/layout/orgChart1"/>
    <dgm:cxn modelId="{3A53A847-1A02-4AAE-8FFF-4F9C8431B38B}" type="presOf" srcId="{D84C90E3-913E-4AAB-AA82-08E7B7B37445}" destId="{D0EE97C7-AA16-40D7-8249-ACD699AE77E9}" srcOrd="1" destOrd="0" presId="urn:microsoft.com/office/officeart/2005/8/layout/orgChart1"/>
    <dgm:cxn modelId="{6A208711-F001-4C95-829B-D981DEBA3717}" type="presOf" srcId="{91A56842-D5FA-4BCC-A4D6-9D8976B7C992}" destId="{33C1D4E6-276A-4D2F-83D5-717CF0134B84}" srcOrd="0" destOrd="0" presId="urn:microsoft.com/office/officeart/2005/8/layout/orgChart1"/>
    <dgm:cxn modelId="{8E7D6FFE-4422-482D-ADF9-7C98F8E3E507}" srcId="{4234B160-C50A-4174-BE30-C1D58AC4A6A0}" destId="{093B018F-2D36-42CA-BDCA-4F1B524CE3E0}" srcOrd="0" destOrd="0" parTransId="{66927972-2FBD-4B5D-BD52-E7BCCC48C258}" sibTransId="{AF8A0611-30B3-4566-8EFD-2116170A4234}"/>
    <dgm:cxn modelId="{EB48897B-E71C-4BB5-9426-1A729A944316}" srcId="{093B018F-2D36-42CA-BDCA-4F1B524CE3E0}" destId="{CFDFED9E-EC21-435E-BA66-8258D2C44D8A}" srcOrd="0" destOrd="0" parTransId="{91573F5D-A569-4853-94D1-B697CC267167}" sibTransId="{4A2637B0-4C99-422F-8C93-73CE11BECD5D}"/>
    <dgm:cxn modelId="{D803B0D7-DC9E-413F-9F08-A9FEFAA4C488}" type="presOf" srcId="{E9F48ABE-54DE-444F-8886-BE58DADE03C1}" destId="{998A02FB-0FB5-483B-96F5-B96BAD14B52B}" srcOrd="1" destOrd="0" presId="urn:microsoft.com/office/officeart/2005/8/layout/orgChart1"/>
    <dgm:cxn modelId="{77B8FF42-CDAE-44BF-B005-E754B92E48F0}" type="presOf" srcId="{D20FC1B1-8814-478C-A91F-4D01E66C4754}" destId="{CCC6E2C1-0741-4355-A001-87E199F6CCD8}" srcOrd="0" destOrd="0" presId="urn:microsoft.com/office/officeart/2005/8/layout/orgChart1"/>
    <dgm:cxn modelId="{B8C10DA2-2F13-4204-A346-57FA5B450A71}" srcId="{4399D790-0D4C-4E98-9D26-8DE3442BE169}" destId="{7E8CA0AC-8249-480B-B711-6F62ABAC5DE7}" srcOrd="0" destOrd="0" parTransId="{44D0DE39-0736-4ECA-8CA6-71608C65E9F5}" sibTransId="{DFAAE899-48A4-4C61-8158-F94DD813502F}"/>
    <dgm:cxn modelId="{5EA7B420-ECD7-4201-A39F-00BD5B333C5C}" type="presOf" srcId="{C5C8A037-DE23-4BE8-9139-9D7368045D4B}" destId="{4EE7F9BD-45FC-4253-880C-9FFA82AEFD79}" srcOrd="1" destOrd="0" presId="urn:microsoft.com/office/officeart/2005/8/layout/orgChart1"/>
    <dgm:cxn modelId="{8E18254B-4E54-492A-B967-E8BFC57DCAC1}" type="presOf" srcId="{AEC0B6A8-2E87-40AF-9B5F-2A0BBA0B9F03}" destId="{FA0E3F10-6D4D-4840-9B37-84A4DE549828}" srcOrd="0" destOrd="0" presId="urn:microsoft.com/office/officeart/2005/8/layout/orgChart1"/>
    <dgm:cxn modelId="{2672E273-E125-41AA-BA5D-09BFBAFD4253}" type="presOf" srcId="{CFDFED9E-EC21-435E-BA66-8258D2C44D8A}" destId="{9FA5A55B-1DC1-4D3E-81E0-F4F917D287D6}" srcOrd="1" destOrd="0" presId="urn:microsoft.com/office/officeart/2005/8/layout/orgChart1"/>
    <dgm:cxn modelId="{E7D5CD7C-A476-4B8C-AABB-B09BE529FAA4}" type="presOf" srcId="{5F7F427B-63B9-4601-8310-299AA0E81D69}" destId="{E55EBBA5-F86F-4722-B11A-83918F9708E0}" srcOrd="0" destOrd="0" presId="urn:microsoft.com/office/officeart/2005/8/layout/orgChart1"/>
    <dgm:cxn modelId="{B2DE1517-EAE3-4A29-88DA-B6356B99F470}" type="presOf" srcId="{55002708-F132-4819-BE0B-67C70195EF36}" destId="{22E58A37-DB11-4960-BFA8-6372C97395F0}" srcOrd="0" destOrd="0" presId="urn:microsoft.com/office/officeart/2005/8/layout/orgChart1"/>
    <dgm:cxn modelId="{22AD7BF3-6523-497A-A0A7-CE57A0943F09}" type="presOf" srcId="{CFDFED9E-EC21-435E-BA66-8258D2C44D8A}" destId="{306A608F-0DBC-471E-8576-001DFB99F426}" srcOrd="0" destOrd="0" presId="urn:microsoft.com/office/officeart/2005/8/layout/orgChart1"/>
    <dgm:cxn modelId="{D366B35A-5576-4539-8C3F-9479486A63E9}" type="presOf" srcId="{44D0DE39-0736-4ECA-8CA6-71608C65E9F5}" destId="{36193CE4-1CFF-4F82-8BD2-042F610F954C}" srcOrd="0" destOrd="0" presId="urn:microsoft.com/office/officeart/2005/8/layout/orgChart1"/>
    <dgm:cxn modelId="{2A538C3B-4B0B-4C5E-952D-55D8F480A8CE}" srcId="{7517D723-32BB-42A9-981D-B29DCDEE19BF}" destId="{1D1F12B5-FB0D-4C26-ABEF-F204DA72980D}" srcOrd="0" destOrd="0" parTransId="{C734DDDF-CDFA-40A4-A5E7-31F52425F369}" sibTransId="{4332AB9C-40C7-405C-9DC5-22406F37E533}"/>
    <dgm:cxn modelId="{BCA09384-08B2-42CE-9368-65DA5F2D1BCA}" type="presOf" srcId="{093B018F-2D36-42CA-BDCA-4F1B524CE3E0}" destId="{6698634D-0F8B-42C2-A372-E7C758ECA540}" srcOrd="0" destOrd="0" presId="urn:microsoft.com/office/officeart/2005/8/layout/orgChart1"/>
    <dgm:cxn modelId="{26F57B98-3588-4D11-AD7E-C2491D8277EF}" type="presOf" srcId="{1B69130B-BAFB-4D67-A72C-380ACE2C4C31}" destId="{8527B67A-38E7-48CA-8AAA-859D19101517}" srcOrd="0" destOrd="0" presId="urn:microsoft.com/office/officeart/2005/8/layout/orgChart1"/>
    <dgm:cxn modelId="{7666D402-424F-4DDA-A48A-4D2C74B0101C}" type="presOf" srcId="{4399D790-0D4C-4E98-9D26-8DE3442BE169}" destId="{9CCA6CA7-3F21-4D93-BBF2-C9ECB1947D5A}" srcOrd="0" destOrd="0" presId="urn:microsoft.com/office/officeart/2005/8/layout/orgChart1"/>
    <dgm:cxn modelId="{B0CD8373-3F10-4CFB-BA82-7F62C326C7E8}" type="presOf" srcId="{7517D723-32BB-42A9-981D-B29DCDEE19BF}" destId="{FDABB5EE-6D64-450B-9C60-B6C97D6D872B}" srcOrd="0" destOrd="0" presId="urn:microsoft.com/office/officeart/2005/8/layout/orgChart1"/>
    <dgm:cxn modelId="{4678AEC3-94A3-4801-9C8D-0C137EC7D353}" type="presOf" srcId="{E32D4E63-D387-42AA-BCA7-5DCBF1771375}" destId="{B4281386-1687-4C08-9A2C-52E3C8978820}" srcOrd="0" destOrd="0" presId="urn:microsoft.com/office/officeart/2005/8/layout/orgChart1"/>
    <dgm:cxn modelId="{6D863450-05BB-4B40-A332-DD54E1D2BF49}" type="presOf" srcId="{1D1F12B5-FB0D-4C26-ABEF-F204DA72980D}" destId="{8A3C91CC-568C-443B-A423-8E7FF693CD64}" srcOrd="0" destOrd="0" presId="urn:microsoft.com/office/officeart/2005/8/layout/orgChart1"/>
    <dgm:cxn modelId="{96ABA17E-039B-4A5B-932B-4854B90D881C}" type="presOf" srcId="{4234B160-C50A-4174-BE30-C1D58AC4A6A0}" destId="{85B4323F-E8A1-4A57-B4DB-179944BE26FC}" srcOrd="0" destOrd="0" presId="urn:microsoft.com/office/officeart/2005/8/layout/orgChart1"/>
    <dgm:cxn modelId="{371726B1-FC28-4571-820E-6371B5BE08B2}" type="presOf" srcId="{E32D4E63-D387-42AA-BCA7-5DCBF1771375}" destId="{5934250E-D969-493B-B403-C410023E67E6}" srcOrd="1" destOrd="0" presId="urn:microsoft.com/office/officeart/2005/8/layout/orgChart1"/>
    <dgm:cxn modelId="{FD6B338F-DBD4-4D07-8EBE-91688BB352E5}" srcId="{CFDFED9E-EC21-435E-BA66-8258D2C44D8A}" destId="{D84C90E3-913E-4AAB-AA82-08E7B7B37445}" srcOrd="0" destOrd="0" parTransId="{5F7F427B-63B9-4601-8310-299AA0E81D69}" sibTransId="{497FD216-4D11-4792-957D-C91D591A9153}"/>
    <dgm:cxn modelId="{C3912947-50F4-4EC3-B560-F0FECF792B34}" srcId="{D84C90E3-913E-4AAB-AA82-08E7B7B37445}" destId="{E32D4E63-D387-42AA-BCA7-5DCBF1771375}" srcOrd="0" destOrd="0" parTransId="{BB2B74BD-77A1-42F8-9C09-C066D8E36575}" sibTransId="{55A1D4E5-3ED1-4238-AD17-1778C2F65573}"/>
    <dgm:cxn modelId="{488B7565-FCD6-4FC3-AFA0-BC640F09106B}" srcId="{C5C8A037-DE23-4BE8-9139-9D7368045D4B}" destId="{D20FC1B1-8814-478C-A91F-4D01E66C4754}" srcOrd="0" destOrd="0" parTransId="{91A56842-D5FA-4BCC-A4D6-9D8976B7C992}" sibTransId="{1F9FFE1D-5272-4E08-A0B0-FB0BC4A309B2}"/>
    <dgm:cxn modelId="{D5004832-EC71-447B-8242-7607AB2E800A}" type="presOf" srcId="{6118F76D-BED3-4B89-A776-4B5BC8B5B9C8}" destId="{A58ABC59-6594-4D08-95CE-17DB063A7256}" srcOrd="0" destOrd="0" presId="urn:microsoft.com/office/officeart/2005/8/layout/orgChart1"/>
    <dgm:cxn modelId="{102EC57F-A6E9-4D0A-9B57-19B6938212E5}" srcId="{7517D723-32BB-42A9-981D-B29DCDEE19BF}" destId="{B09F9DB0-AA2F-4337-9A62-4449D4D70A18}" srcOrd="1" destOrd="0" parTransId="{403E4737-D4B4-4F0B-9B6C-CFA875BAA8B9}" sibTransId="{E0AD1B07-32D6-495E-8E8D-2B37383BEAC4}"/>
    <dgm:cxn modelId="{38437673-F06C-472A-BA61-EABE1FA145A8}" type="presOf" srcId="{D20FC1B1-8814-478C-A91F-4D01E66C4754}" destId="{978DC1E5-BC84-417F-AE82-5F0FE4C103CC}" srcOrd="1" destOrd="0" presId="urn:microsoft.com/office/officeart/2005/8/layout/orgChart1"/>
    <dgm:cxn modelId="{347FF3CF-22F3-4264-8B5B-B51544AC1AA4}" type="presOf" srcId="{403E4737-D4B4-4F0B-9B6C-CFA875BAA8B9}" destId="{D4895C39-A5D2-411A-805F-9DA1C43C886E}" srcOrd="0" destOrd="0" presId="urn:microsoft.com/office/officeart/2005/8/layout/orgChart1"/>
    <dgm:cxn modelId="{73C755F8-3D0B-4465-8A02-EACBF5748C52}" type="presOf" srcId="{4234B160-C50A-4174-BE30-C1D58AC4A6A0}" destId="{8C40C023-42E3-42A8-800C-4EB1AC984155}" srcOrd="1" destOrd="0" presId="urn:microsoft.com/office/officeart/2005/8/layout/orgChart1"/>
    <dgm:cxn modelId="{7A557B54-B5B1-47D0-8C20-FEB2E7625588}" type="presOf" srcId="{7517D723-32BB-42A9-981D-B29DCDEE19BF}" destId="{EB5989AD-ACD0-451A-800B-3A8A6F17031F}" srcOrd="1" destOrd="0" presId="urn:microsoft.com/office/officeart/2005/8/layout/orgChart1"/>
    <dgm:cxn modelId="{72AAB7E3-626B-48CF-8382-2C0C864BF29C}" type="presOf" srcId="{B09F9DB0-AA2F-4337-9A62-4449D4D70A18}" destId="{B702BD08-F811-4595-8807-56924790EBBB}" srcOrd="1" destOrd="0" presId="urn:microsoft.com/office/officeart/2005/8/layout/orgChart1"/>
    <dgm:cxn modelId="{66A5057E-7B48-44C8-9014-F5EBCBB8B8CD}" type="presOf" srcId="{C5C8A037-DE23-4BE8-9139-9D7368045D4B}" destId="{4F2EC613-C70D-4DC0-96FF-8025283170E6}" srcOrd="0" destOrd="0" presId="urn:microsoft.com/office/officeart/2005/8/layout/orgChart1"/>
    <dgm:cxn modelId="{3612B865-B0C2-484D-907D-AAEDEDB965F1}" type="presOf" srcId="{093B018F-2D36-42CA-BDCA-4F1B524CE3E0}" destId="{9D48B96A-9289-4574-9497-B939544E69C4}" srcOrd="1" destOrd="0" presId="urn:microsoft.com/office/officeart/2005/8/layout/orgChart1"/>
    <dgm:cxn modelId="{D7DEFBD5-0B6B-4683-8A29-D32D524246BD}" type="presOf" srcId="{8E6386E5-679D-4747-98B8-7ECE1BFCC86E}" destId="{BBC96887-7D3C-411C-8A26-987336F89D50}" srcOrd="1" destOrd="0" presId="urn:microsoft.com/office/officeart/2005/8/layout/orgChart1"/>
    <dgm:cxn modelId="{3B77A0E3-E125-424F-B84D-C8B5BB73F9B2}" srcId="{B09F9DB0-AA2F-4337-9A62-4449D4D70A18}" destId="{4399D790-0D4C-4E98-9D26-8DE3442BE169}" srcOrd="1" destOrd="0" parTransId="{1B69130B-BAFB-4D67-A72C-380ACE2C4C31}" sibTransId="{8626FCB6-EBD7-4149-9CD4-E5D22EF1E6AD}"/>
    <dgm:cxn modelId="{C8D675A2-C953-46A0-9BFC-87108BDAE5F7}" srcId="{D84C90E3-913E-4AAB-AA82-08E7B7B37445}" destId="{C5C8A037-DE23-4BE8-9139-9D7368045D4B}" srcOrd="1" destOrd="0" parTransId="{03D2555C-6FFF-4B09-A244-13E099A6996E}" sibTransId="{70EE9C68-0364-44D5-995D-128B0BCCB1B2}"/>
    <dgm:cxn modelId="{DE82BB2D-3B81-444D-AC37-B177672BC5D6}" srcId="{8E6386E5-679D-4747-98B8-7ECE1BFCC86E}" destId="{CDCEC1A2-DD7D-4C0D-BE62-9F882BCBCC50}" srcOrd="0" destOrd="0" parTransId="{D0C648FA-EA08-4C0A-B62C-62208243BB2B}" sibTransId="{304ABC5A-767D-42EB-A086-99B1A21D73E2}"/>
    <dgm:cxn modelId="{2DC22554-845C-40B1-8616-864A37E4943A}" type="presOf" srcId="{1D1F12B5-FB0D-4C26-ABEF-F204DA72980D}" destId="{66AD8FAE-5B62-4283-AC7F-A2CD13081142}" srcOrd="1" destOrd="0" presId="urn:microsoft.com/office/officeart/2005/8/layout/orgChart1"/>
    <dgm:cxn modelId="{CC7DA57A-639F-4DFB-BD32-822347ED40D8}" srcId="{E32D4E63-D387-42AA-BCA7-5DCBF1771375}" destId="{E9F48ABE-54DE-444F-8886-BE58DADE03C1}" srcOrd="0" destOrd="0" parTransId="{55002708-F132-4819-BE0B-67C70195EF36}" sibTransId="{2E52AE1F-7AE4-4A80-B48A-148345972459}"/>
    <dgm:cxn modelId="{D350D80E-1E9D-4098-939C-627BCCD8CC85}" type="presOf" srcId="{4399D790-0D4C-4E98-9D26-8DE3442BE169}" destId="{F6161805-FE21-4014-ACD0-0C482EB31DCC}" srcOrd="1" destOrd="0" presId="urn:microsoft.com/office/officeart/2005/8/layout/orgChart1"/>
    <dgm:cxn modelId="{5097609F-6A4D-40E8-A7C9-CCE36B2FADE3}" type="presOf" srcId="{D84C90E3-913E-4AAB-AA82-08E7B7B37445}" destId="{938CB981-5CCF-4879-A288-DAF57DF782CD}" srcOrd="0" destOrd="0" presId="urn:microsoft.com/office/officeart/2005/8/layout/orgChart1"/>
    <dgm:cxn modelId="{4BE58F35-CFA0-4AB8-AF93-EDF5B7C12958}" srcId="{B09F9DB0-AA2F-4337-9A62-4449D4D70A18}" destId="{8E6386E5-679D-4747-98B8-7ECE1BFCC86E}" srcOrd="0" destOrd="0" parTransId="{D58BD337-80DC-4CA3-A9E4-B8FD5E05D1CB}" sibTransId="{0E0EFBC8-3B04-4103-AF21-5399B3C39138}"/>
    <dgm:cxn modelId="{CE5FB777-FBB5-46D7-89EB-04D994B07631}" type="presOf" srcId="{7E8CA0AC-8249-480B-B711-6F62ABAC5DE7}" destId="{35186D0B-F7A3-4692-A286-EAD7CB1D782C}" srcOrd="1" destOrd="0" presId="urn:microsoft.com/office/officeart/2005/8/layout/orgChart1"/>
    <dgm:cxn modelId="{995F5263-ECFB-408E-A7E0-4790114584F1}" type="presOf" srcId="{7E8CA0AC-8249-480B-B711-6F62ABAC5DE7}" destId="{749DDDC2-93E9-4A9C-BE45-BCF52C3067C0}" srcOrd="0" destOrd="0" presId="urn:microsoft.com/office/officeart/2005/8/layout/orgChart1"/>
    <dgm:cxn modelId="{2130B826-782D-43AD-A9C1-26001DE11DD7}" type="presOf" srcId="{B09F9DB0-AA2F-4337-9A62-4449D4D70A18}" destId="{A721C1A0-F0FC-451D-8819-ED153F8AC0A3}" srcOrd="0" destOrd="0" presId="urn:microsoft.com/office/officeart/2005/8/layout/orgChart1"/>
    <dgm:cxn modelId="{8808E18A-2264-4AB9-B8A9-1DF9DF3172AE}" type="presOf" srcId="{C734DDDF-CDFA-40A4-A5E7-31F52425F369}" destId="{114B0194-7FCD-4416-A62C-1D27F9C88CC4}" srcOrd="0" destOrd="0" presId="urn:microsoft.com/office/officeart/2005/8/layout/orgChart1"/>
    <dgm:cxn modelId="{92D5DF21-5D77-4C8C-81A0-70D3F3747883}" type="presOf" srcId="{E9F48ABE-54DE-444F-8886-BE58DADE03C1}" destId="{1EB120A8-3978-49EA-AF64-31F42A78A2AD}" srcOrd="0" destOrd="0" presId="urn:microsoft.com/office/officeart/2005/8/layout/orgChart1"/>
    <dgm:cxn modelId="{BD992E88-7D7A-4F6A-9694-457EC402E758}" type="presParOf" srcId="{FA0E3F10-6D4D-4840-9B37-84A4DE549828}" destId="{704AC0EF-46F2-432C-9EA8-4A108261F3F8}" srcOrd="0" destOrd="0" presId="urn:microsoft.com/office/officeart/2005/8/layout/orgChart1"/>
    <dgm:cxn modelId="{972C3BEA-5550-48D1-8176-54F96F3A9D7E}" type="presParOf" srcId="{704AC0EF-46F2-432C-9EA8-4A108261F3F8}" destId="{3B497357-7868-46BC-95B9-E545EAF679F3}" srcOrd="0" destOrd="0" presId="urn:microsoft.com/office/officeart/2005/8/layout/orgChart1"/>
    <dgm:cxn modelId="{07444BDE-D472-4334-9882-0C98606B3374}" type="presParOf" srcId="{3B497357-7868-46BC-95B9-E545EAF679F3}" destId="{85B4323F-E8A1-4A57-B4DB-179944BE26FC}" srcOrd="0" destOrd="0" presId="urn:microsoft.com/office/officeart/2005/8/layout/orgChart1"/>
    <dgm:cxn modelId="{8D071365-9F89-430F-9F6C-B115E553D1BC}" type="presParOf" srcId="{3B497357-7868-46BC-95B9-E545EAF679F3}" destId="{8C40C023-42E3-42A8-800C-4EB1AC984155}" srcOrd="1" destOrd="0" presId="urn:microsoft.com/office/officeart/2005/8/layout/orgChart1"/>
    <dgm:cxn modelId="{497E4E58-53F6-4FB8-9EFB-95407D9984BE}" type="presParOf" srcId="{704AC0EF-46F2-432C-9EA8-4A108261F3F8}" destId="{22F3F7B3-2890-47FC-9B27-DD12A796B849}" srcOrd="1" destOrd="0" presId="urn:microsoft.com/office/officeart/2005/8/layout/orgChart1"/>
    <dgm:cxn modelId="{CF45AD01-BFE4-4ED2-8C61-9C65E2B6074D}" type="presParOf" srcId="{22F3F7B3-2890-47FC-9B27-DD12A796B849}" destId="{7F436311-4DF9-4534-9310-A8FD13E1E22F}" srcOrd="0" destOrd="0" presId="urn:microsoft.com/office/officeart/2005/8/layout/orgChart1"/>
    <dgm:cxn modelId="{D16DC280-B881-4280-A6B3-863B83F9C298}" type="presParOf" srcId="{22F3F7B3-2890-47FC-9B27-DD12A796B849}" destId="{69A663EF-AD64-49FC-9A68-C28B1C46254E}" srcOrd="1" destOrd="0" presId="urn:microsoft.com/office/officeart/2005/8/layout/orgChart1"/>
    <dgm:cxn modelId="{25715734-A1F4-46DD-90A5-1579E8673867}" type="presParOf" srcId="{69A663EF-AD64-49FC-9A68-C28B1C46254E}" destId="{32986BE0-BC02-4B8F-B10E-9B6CBA763503}" srcOrd="0" destOrd="0" presId="urn:microsoft.com/office/officeart/2005/8/layout/orgChart1"/>
    <dgm:cxn modelId="{171C936D-765D-40E3-8DC3-51482C3B95F0}" type="presParOf" srcId="{32986BE0-BC02-4B8F-B10E-9B6CBA763503}" destId="{6698634D-0F8B-42C2-A372-E7C758ECA540}" srcOrd="0" destOrd="0" presId="urn:microsoft.com/office/officeart/2005/8/layout/orgChart1"/>
    <dgm:cxn modelId="{C90F9FC2-9F65-4C4F-9B2C-E29FF6CC1D8E}" type="presParOf" srcId="{32986BE0-BC02-4B8F-B10E-9B6CBA763503}" destId="{9D48B96A-9289-4574-9497-B939544E69C4}" srcOrd="1" destOrd="0" presId="urn:microsoft.com/office/officeart/2005/8/layout/orgChart1"/>
    <dgm:cxn modelId="{71104EF1-9986-400D-BAD7-6E46DCD77122}" type="presParOf" srcId="{69A663EF-AD64-49FC-9A68-C28B1C46254E}" destId="{2F6109C5-621B-463F-8F59-2EADAF20CE4D}" srcOrd="1" destOrd="0" presId="urn:microsoft.com/office/officeart/2005/8/layout/orgChart1"/>
    <dgm:cxn modelId="{0B8EE4E2-796C-429A-B345-B204C90B36D2}" type="presParOf" srcId="{2F6109C5-621B-463F-8F59-2EADAF20CE4D}" destId="{EA35A26F-1FCC-4B6C-876A-ABB146BEDB5F}" srcOrd="0" destOrd="0" presId="urn:microsoft.com/office/officeart/2005/8/layout/orgChart1"/>
    <dgm:cxn modelId="{BBC44D3A-D06F-4235-A447-9E2BF4DEB2B2}" type="presParOf" srcId="{2F6109C5-621B-463F-8F59-2EADAF20CE4D}" destId="{01D4DB5C-00D2-4725-AE1A-D9C0F542F310}" srcOrd="1" destOrd="0" presId="urn:microsoft.com/office/officeart/2005/8/layout/orgChart1"/>
    <dgm:cxn modelId="{1AA81966-2D23-471C-8E4F-90D12AF06201}" type="presParOf" srcId="{01D4DB5C-00D2-4725-AE1A-D9C0F542F310}" destId="{12C901EC-18B1-4936-A58A-A0D792ED06EB}" srcOrd="0" destOrd="0" presId="urn:microsoft.com/office/officeart/2005/8/layout/orgChart1"/>
    <dgm:cxn modelId="{C4881368-EAA0-4C12-BA87-6757D9732DB5}" type="presParOf" srcId="{12C901EC-18B1-4936-A58A-A0D792ED06EB}" destId="{306A608F-0DBC-471E-8576-001DFB99F426}" srcOrd="0" destOrd="0" presId="urn:microsoft.com/office/officeart/2005/8/layout/orgChart1"/>
    <dgm:cxn modelId="{D7D59378-6494-4967-BDF7-BAFEBA9D79CC}" type="presParOf" srcId="{12C901EC-18B1-4936-A58A-A0D792ED06EB}" destId="{9FA5A55B-1DC1-4D3E-81E0-F4F917D287D6}" srcOrd="1" destOrd="0" presId="urn:microsoft.com/office/officeart/2005/8/layout/orgChart1"/>
    <dgm:cxn modelId="{44EAEE96-E0AD-42D8-A06D-917DE1E7173C}" type="presParOf" srcId="{01D4DB5C-00D2-4725-AE1A-D9C0F542F310}" destId="{662352AB-D0AF-4687-B518-F11E0D8A241B}" srcOrd="1" destOrd="0" presId="urn:microsoft.com/office/officeart/2005/8/layout/orgChart1"/>
    <dgm:cxn modelId="{24C0E2E1-ECC2-4F1F-B1D0-104113A4FFF1}" type="presParOf" srcId="{662352AB-D0AF-4687-B518-F11E0D8A241B}" destId="{E55EBBA5-F86F-4722-B11A-83918F9708E0}" srcOrd="0" destOrd="0" presId="urn:microsoft.com/office/officeart/2005/8/layout/orgChart1"/>
    <dgm:cxn modelId="{4A5B3D03-B667-416A-9391-C8126341350B}" type="presParOf" srcId="{662352AB-D0AF-4687-B518-F11E0D8A241B}" destId="{3470A0BA-8401-453C-9C3E-404E5A7588FA}" srcOrd="1" destOrd="0" presId="urn:microsoft.com/office/officeart/2005/8/layout/orgChart1"/>
    <dgm:cxn modelId="{F2184095-DFC5-4061-A86F-E92C635FED9A}" type="presParOf" srcId="{3470A0BA-8401-453C-9C3E-404E5A7588FA}" destId="{BC79BA5E-38EC-43D6-8FB2-C85CBCE0FE9D}" srcOrd="0" destOrd="0" presId="urn:microsoft.com/office/officeart/2005/8/layout/orgChart1"/>
    <dgm:cxn modelId="{0BE8800F-AC72-4DC2-B283-8503F1B68B67}" type="presParOf" srcId="{BC79BA5E-38EC-43D6-8FB2-C85CBCE0FE9D}" destId="{938CB981-5CCF-4879-A288-DAF57DF782CD}" srcOrd="0" destOrd="0" presId="urn:microsoft.com/office/officeart/2005/8/layout/orgChart1"/>
    <dgm:cxn modelId="{BA17F967-6512-4BF0-BE6A-C3DC13A4FB73}" type="presParOf" srcId="{BC79BA5E-38EC-43D6-8FB2-C85CBCE0FE9D}" destId="{D0EE97C7-AA16-40D7-8249-ACD699AE77E9}" srcOrd="1" destOrd="0" presId="urn:microsoft.com/office/officeart/2005/8/layout/orgChart1"/>
    <dgm:cxn modelId="{DF8BC9FB-B82A-426A-8EBE-CE5423287B2A}" type="presParOf" srcId="{3470A0BA-8401-453C-9C3E-404E5A7588FA}" destId="{E4E12B9D-E4EF-42D3-9962-5172375C7CBD}" srcOrd="1" destOrd="0" presId="urn:microsoft.com/office/officeart/2005/8/layout/orgChart1"/>
    <dgm:cxn modelId="{6BB465DA-6407-4BEB-8E66-9DA2C2740AFD}" type="presParOf" srcId="{E4E12B9D-E4EF-42D3-9962-5172375C7CBD}" destId="{C1C9F65A-D73C-48E3-B255-446380B984D4}" srcOrd="0" destOrd="0" presId="urn:microsoft.com/office/officeart/2005/8/layout/orgChart1"/>
    <dgm:cxn modelId="{0FF88E71-1A56-40F3-BC60-0319AE64A472}" type="presParOf" srcId="{E4E12B9D-E4EF-42D3-9962-5172375C7CBD}" destId="{ECB09C43-B47B-4EE0-959F-FA198AEEA98D}" srcOrd="1" destOrd="0" presId="urn:microsoft.com/office/officeart/2005/8/layout/orgChart1"/>
    <dgm:cxn modelId="{68FC5116-D990-45C1-8514-1B72925D1E7E}" type="presParOf" srcId="{ECB09C43-B47B-4EE0-959F-FA198AEEA98D}" destId="{AC1B59D9-1BCC-4427-A782-2E61FB06E5C1}" srcOrd="0" destOrd="0" presId="urn:microsoft.com/office/officeart/2005/8/layout/orgChart1"/>
    <dgm:cxn modelId="{47260090-66CB-4FDA-812A-56464E3F6445}" type="presParOf" srcId="{AC1B59D9-1BCC-4427-A782-2E61FB06E5C1}" destId="{B4281386-1687-4C08-9A2C-52E3C8978820}" srcOrd="0" destOrd="0" presId="urn:microsoft.com/office/officeart/2005/8/layout/orgChart1"/>
    <dgm:cxn modelId="{DE9770F3-4752-4D13-B152-026C76CAE03B}" type="presParOf" srcId="{AC1B59D9-1BCC-4427-A782-2E61FB06E5C1}" destId="{5934250E-D969-493B-B403-C410023E67E6}" srcOrd="1" destOrd="0" presId="urn:microsoft.com/office/officeart/2005/8/layout/orgChart1"/>
    <dgm:cxn modelId="{13BAEEAE-E0FF-46E1-83BF-17A170067059}" type="presParOf" srcId="{ECB09C43-B47B-4EE0-959F-FA198AEEA98D}" destId="{1900A348-EA92-45AD-B7F2-C6A4AB608EF1}" srcOrd="1" destOrd="0" presId="urn:microsoft.com/office/officeart/2005/8/layout/orgChart1"/>
    <dgm:cxn modelId="{892C30CD-E11E-47C6-B5DA-5A5F0993D474}" type="presParOf" srcId="{1900A348-EA92-45AD-B7F2-C6A4AB608EF1}" destId="{22E58A37-DB11-4960-BFA8-6372C97395F0}" srcOrd="0" destOrd="0" presId="urn:microsoft.com/office/officeart/2005/8/layout/orgChart1"/>
    <dgm:cxn modelId="{0DFCF425-64DA-487D-BEA4-B29809832AC2}" type="presParOf" srcId="{1900A348-EA92-45AD-B7F2-C6A4AB608EF1}" destId="{C32B85D1-7FE3-473E-A1A0-825E646BB850}" srcOrd="1" destOrd="0" presId="urn:microsoft.com/office/officeart/2005/8/layout/orgChart1"/>
    <dgm:cxn modelId="{9847ED9B-8637-4C97-88A5-E93B506FC166}" type="presParOf" srcId="{C32B85D1-7FE3-473E-A1A0-825E646BB850}" destId="{3690A32E-7176-4ECA-9DFD-1CCAC5A7E9F4}" srcOrd="0" destOrd="0" presId="urn:microsoft.com/office/officeart/2005/8/layout/orgChart1"/>
    <dgm:cxn modelId="{7B14478A-78F6-4531-A199-0A7510944367}" type="presParOf" srcId="{3690A32E-7176-4ECA-9DFD-1CCAC5A7E9F4}" destId="{1EB120A8-3978-49EA-AF64-31F42A78A2AD}" srcOrd="0" destOrd="0" presId="urn:microsoft.com/office/officeart/2005/8/layout/orgChart1"/>
    <dgm:cxn modelId="{9A9F7732-A340-4B28-84C6-47A228B39500}" type="presParOf" srcId="{3690A32E-7176-4ECA-9DFD-1CCAC5A7E9F4}" destId="{998A02FB-0FB5-483B-96F5-B96BAD14B52B}" srcOrd="1" destOrd="0" presId="urn:microsoft.com/office/officeart/2005/8/layout/orgChart1"/>
    <dgm:cxn modelId="{28678E03-F9B9-42E2-AD49-835C00736C71}" type="presParOf" srcId="{C32B85D1-7FE3-473E-A1A0-825E646BB850}" destId="{3D5197FA-DB17-4C3E-99A4-2B92FBD903C7}" srcOrd="1" destOrd="0" presId="urn:microsoft.com/office/officeart/2005/8/layout/orgChart1"/>
    <dgm:cxn modelId="{ECDF1279-F019-4C0F-8C4E-D739AB2FE44E}" type="presParOf" srcId="{C32B85D1-7FE3-473E-A1A0-825E646BB850}" destId="{629243D8-3195-4D30-9F8D-755AD524E2D4}" srcOrd="2" destOrd="0" presId="urn:microsoft.com/office/officeart/2005/8/layout/orgChart1"/>
    <dgm:cxn modelId="{BA527E68-0DA7-4CE1-81BF-01359008B189}" type="presParOf" srcId="{ECB09C43-B47B-4EE0-959F-FA198AEEA98D}" destId="{B1320E4F-64C0-465A-9197-09871630B400}" srcOrd="2" destOrd="0" presId="urn:microsoft.com/office/officeart/2005/8/layout/orgChart1"/>
    <dgm:cxn modelId="{E1E22469-7EF6-456D-BEB8-FD27D9AEBDA2}" type="presParOf" srcId="{E4E12B9D-E4EF-42D3-9962-5172375C7CBD}" destId="{7D784517-EA25-48F2-9617-14DB7BACE287}" srcOrd="2" destOrd="0" presId="urn:microsoft.com/office/officeart/2005/8/layout/orgChart1"/>
    <dgm:cxn modelId="{F9E0C16D-21A5-4B74-B074-5BF52C4BC970}" type="presParOf" srcId="{E4E12B9D-E4EF-42D3-9962-5172375C7CBD}" destId="{0AE599C7-55D6-4526-B8C7-869BF708E240}" srcOrd="3" destOrd="0" presId="urn:microsoft.com/office/officeart/2005/8/layout/orgChart1"/>
    <dgm:cxn modelId="{2AD7968B-181E-476D-8B42-9835D316C1C5}" type="presParOf" srcId="{0AE599C7-55D6-4526-B8C7-869BF708E240}" destId="{FAE08C25-410A-43F1-BC14-2EA80E85FAD9}" srcOrd="0" destOrd="0" presId="urn:microsoft.com/office/officeart/2005/8/layout/orgChart1"/>
    <dgm:cxn modelId="{3AA9A3C0-91B2-46AD-8C65-EB67AA0CB8BC}" type="presParOf" srcId="{FAE08C25-410A-43F1-BC14-2EA80E85FAD9}" destId="{4F2EC613-C70D-4DC0-96FF-8025283170E6}" srcOrd="0" destOrd="0" presId="urn:microsoft.com/office/officeart/2005/8/layout/orgChart1"/>
    <dgm:cxn modelId="{77F4CF68-A011-41D4-842D-29CA66D76D9E}" type="presParOf" srcId="{FAE08C25-410A-43F1-BC14-2EA80E85FAD9}" destId="{4EE7F9BD-45FC-4253-880C-9FFA82AEFD79}" srcOrd="1" destOrd="0" presId="urn:microsoft.com/office/officeart/2005/8/layout/orgChart1"/>
    <dgm:cxn modelId="{0F172DF5-60AD-4766-BC30-179698F4E5FC}" type="presParOf" srcId="{0AE599C7-55D6-4526-B8C7-869BF708E240}" destId="{D036E513-E2A8-416B-B15C-9556631A0289}" srcOrd="1" destOrd="0" presId="urn:microsoft.com/office/officeart/2005/8/layout/orgChart1"/>
    <dgm:cxn modelId="{5DAFFC51-2FA0-44D1-BE5F-4A567F89BC86}" type="presParOf" srcId="{D036E513-E2A8-416B-B15C-9556631A0289}" destId="{33C1D4E6-276A-4D2F-83D5-717CF0134B84}" srcOrd="0" destOrd="0" presId="urn:microsoft.com/office/officeart/2005/8/layout/orgChart1"/>
    <dgm:cxn modelId="{5B2D09B3-907A-4203-8551-3A8DDBDC468F}" type="presParOf" srcId="{D036E513-E2A8-416B-B15C-9556631A0289}" destId="{404E7528-6575-46FC-BB96-4822A7AC4846}" srcOrd="1" destOrd="0" presId="urn:microsoft.com/office/officeart/2005/8/layout/orgChart1"/>
    <dgm:cxn modelId="{6F5997AC-08C4-440B-ADFF-C4F5290DFD07}" type="presParOf" srcId="{404E7528-6575-46FC-BB96-4822A7AC4846}" destId="{9D02305E-C30D-4B66-8E18-E00CCCE7E752}" srcOrd="0" destOrd="0" presId="urn:microsoft.com/office/officeart/2005/8/layout/orgChart1"/>
    <dgm:cxn modelId="{5739F19C-0A13-475E-A216-33E9DBF6DA25}" type="presParOf" srcId="{9D02305E-C30D-4B66-8E18-E00CCCE7E752}" destId="{CCC6E2C1-0741-4355-A001-87E199F6CCD8}" srcOrd="0" destOrd="0" presId="urn:microsoft.com/office/officeart/2005/8/layout/orgChart1"/>
    <dgm:cxn modelId="{D5E10132-F11E-4DF9-A1A1-22F7AC5158AA}" type="presParOf" srcId="{9D02305E-C30D-4B66-8E18-E00CCCE7E752}" destId="{978DC1E5-BC84-417F-AE82-5F0FE4C103CC}" srcOrd="1" destOrd="0" presId="urn:microsoft.com/office/officeart/2005/8/layout/orgChart1"/>
    <dgm:cxn modelId="{6BBA6247-FE91-43BE-A4B1-C84ACF887164}" type="presParOf" srcId="{404E7528-6575-46FC-BB96-4822A7AC4846}" destId="{D205F11D-C252-4730-BF59-9BF2049A1FD9}" srcOrd="1" destOrd="0" presId="urn:microsoft.com/office/officeart/2005/8/layout/orgChart1"/>
    <dgm:cxn modelId="{34ACF49A-6364-4CF1-A319-B5E6476C984D}" type="presParOf" srcId="{404E7528-6575-46FC-BB96-4822A7AC4846}" destId="{31443EC6-8012-4128-93C7-F3B2942933B0}" srcOrd="2" destOrd="0" presId="urn:microsoft.com/office/officeart/2005/8/layout/orgChart1"/>
    <dgm:cxn modelId="{A5104BC8-9104-4598-94C6-D9952AB89B34}" type="presParOf" srcId="{0AE599C7-55D6-4526-B8C7-869BF708E240}" destId="{30D25786-5813-486B-8E95-C259272E8462}" srcOrd="2" destOrd="0" presId="urn:microsoft.com/office/officeart/2005/8/layout/orgChart1"/>
    <dgm:cxn modelId="{048D785B-30E9-4826-A7FB-DE84C2926ED7}" type="presParOf" srcId="{3470A0BA-8401-453C-9C3E-404E5A7588FA}" destId="{9E59684E-341E-4250-995E-94A0639DEF84}" srcOrd="2" destOrd="0" presId="urn:microsoft.com/office/officeart/2005/8/layout/orgChart1"/>
    <dgm:cxn modelId="{1326DAA2-CE7E-46A6-91E3-A85B2F520E89}" type="presParOf" srcId="{01D4DB5C-00D2-4725-AE1A-D9C0F542F310}" destId="{F1450310-4F09-4010-87C4-FB4FBA7BAE11}" srcOrd="2" destOrd="0" presId="urn:microsoft.com/office/officeart/2005/8/layout/orgChart1"/>
    <dgm:cxn modelId="{C348C9F2-5670-4046-B28E-C567CC495DE8}" type="presParOf" srcId="{69A663EF-AD64-49FC-9A68-C28B1C46254E}" destId="{7F7BD39B-E3B6-4A35-8EDD-E194CF664CF9}" srcOrd="2" destOrd="0" presId="urn:microsoft.com/office/officeart/2005/8/layout/orgChart1"/>
    <dgm:cxn modelId="{76646D6E-CBEA-4C0D-BEC2-0BEA6E0BDA9C}" type="presParOf" srcId="{22F3F7B3-2890-47FC-9B27-DD12A796B849}" destId="{A58ABC59-6594-4D08-95CE-17DB063A7256}" srcOrd="2" destOrd="0" presId="urn:microsoft.com/office/officeart/2005/8/layout/orgChart1"/>
    <dgm:cxn modelId="{EA5525E5-9E89-4494-B0B1-6A64AB1308FA}" type="presParOf" srcId="{22F3F7B3-2890-47FC-9B27-DD12A796B849}" destId="{202E66BE-493D-49B7-9C62-EDF6A8EA85A4}" srcOrd="3" destOrd="0" presId="urn:microsoft.com/office/officeart/2005/8/layout/orgChart1"/>
    <dgm:cxn modelId="{BA14627C-BD7F-47E8-A2A2-83D2D11E5168}" type="presParOf" srcId="{202E66BE-493D-49B7-9C62-EDF6A8EA85A4}" destId="{171DA89B-03A8-4AED-A1F3-A15ECDE36212}" srcOrd="0" destOrd="0" presId="urn:microsoft.com/office/officeart/2005/8/layout/orgChart1"/>
    <dgm:cxn modelId="{EBF6246F-E78F-49D7-82EF-864E70971021}" type="presParOf" srcId="{171DA89B-03A8-4AED-A1F3-A15ECDE36212}" destId="{FDABB5EE-6D64-450B-9C60-B6C97D6D872B}" srcOrd="0" destOrd="0" presId="urn:microsoft.com/office/officeart/2005/8/layout/orgChart1"/>
    <dgm:cxn modelId="{6FF63E7F-0E6E-43C6-875E-30BCEFBBA0FD}" type="presParOf" srcId="{171DA89B-03A8-4AED-A1F3-A15ECDE36212}" destId="{EB5989AD-ACD0-451A-800B-3A8A6F17031F}" srcOrd="1" destOrd="0" presId="urn:microsoft.com/office/officeart/2005/8/layout/orgChart1"/>
    <dgm:cxn modelId="{689BA751-4945-42AB-A37D-2E2CFCDB993D}" type="presParOf" srcId="{202E66BE-493D-49B7-9C62-EDF6A8EA85A4}" destId="{8ACDDA13-A9BA-4A12-AA61-4F4C511C91D9}" srcOrd="1" destOrd="0" presId="urn:microsoft.com/office/officeart/2005/8/layout/orgChart1"/>
    <dgm:cxn modelId="{384AE12C-3CC4-42CB-B023-A150B8765F2A}" type="presParOf" srcId="{8ACDDA13-A9BA-4A12-AA61-4F4C511C91D9}" destId="{114B0194-7FCD-4416-A62C-1D27F9C88CC4}" srcOrd="0" destOrd="0" presId="urn:microsoft.com/office/officeart/2005/8/layout/orgChart1"/>
    <dgm:cxn modelId="{53FF73C2-6722-4B66-9C4E-C2249F20509A}" type="presParOf" srcId="{8ACDDA13-A9BA-4A12-AA61-4F4C511C91D9}" destId="{163688AA-19F8-48BA-9CB6-32213B108404}" srcOrd="1" destOrd="0" presId="urn:microsoft.com/office/officeart/2005/8/layout/orgChart1"/>
    <dgm:cxn modelId="{3171A2E7-CD9C-4BDA-ADA6-8C38CCA979EF}" type="presParOf" srcId="{163688AA-19F8-48BA-9CB6-32213B108404}" destId="{1B23CD02-2A01-4B0B-8C6C-A59406E57961}" srcOrd="0" destOrd="0" presId="urn:microsoft.com/office/officeart/2005/8/layout/orgChart1"/>
    <dgm:cxn modelId="{A0867E45-44A4-49D6-B2E5-5E5DB3D2EF66}" type="presParOf" srcId="{1B23CD02-2A01-4B0B-8C6C-A59406E57961}" destId="{8A3C91CC-568C-443B-A423-8E7FF693CD64}" srcOrd="0" destOrd="0" presId="urn:microsoft.com/office/officeart/2005/8/layout/orgChart1"/>
    <dgm:cxn modelId="{6598DB82-BE9D-43FB-9C62-A2F4D1F1CFE8}" type="presParOf" srcId="{1B23CD02-2A01-4B0B-8C6C-A59406E57961}" destId="{66AD8FAE-5B62-4283-AC7F-A2CD13081142}" srcOrd="1" destOrd="0" presId="urn:microsoft.com/office/officeart/2005/8/layout/orgChart1"/>
    <dgm:cxn modelId="{7D2DAFD1-2FBF-4A4A-AB29-63DE888EFA89}" type="presParOf" srcId="{163688AA-19F8-48BA-9CB6-32213B108404}" destId="{ECA1E008-2BC5-4FAB-85EF-7961871F52E3}" srcOrd="1" destOrd="0" presId="urn:microsoft.com/office/officeart/2005/8/layout/orgChart1"/>
    <dgm:cxn modelId="{190A82BB-5238-4D84-AE07-A9004790B3B7}" type="presParOf" srcId="{163688AA-19F8-48BA-9CB6-32213B108404}" destId="{85C8F091-0015-4956-945E-291A70EA14EC}" srcOrd="2" destOrd="0" presId="urn:microsoft.com/office/officeart/2005/8/layout/orgChart1"/>
    <dgm:cxn modelId="{7EF52CB0-C904-418B-8AA2-4E51A4B36547}" type="presParOf" srcId="{8ACDDA13-A9BA-4A12-AA61-4F4C511C91D9}" destId="{D4895C39-A5D2-411A-805F-9DA1C43C886E}" srcOrd="2" destOrd="0" presId="urn:microsoft.com/office/officeart/2005/8/layout/orgChart1"/>
    <dgm:cxn modelId="{25DD54AB-7103-46C6-9298-0FEBCB6C1626}" type="presParOf" srcId="{8ACDDA13-A9BA-4A12-AA61-4F4C511C91D9}" destId="{7D44811C-B782-40BF-9EC7-D6EEBA4EC46A}" srcOrd="3" destOrd="0" presId="urn:microsoft.com/office/officeart/2005/8/layout/orgChart1"/>
    <dgm:cxn modelId="{8D864EED-3D4B-45DD-8C1C-A9E262187AFE}" type="presParOf" srcId="{7D44811C-B782-40BF-9EC7-D6EEBA4EC46A}" destId="{59345B61-DD1D-4F7F-ABB7-B5670ADCC4AD}" srcOrd="0" destOrd="0" presId="urn:microsoft.com/office/officeart/2005/8/layout/orgChart1"/>
    <dgm:cxn modelId="{088ADBBA-7F02-4999-9F5A-F042872781C3}" type="presParOf" srcId="{59345B61-DD1D-4F7F-ABB7-B5670ADCC4AD}" destId="{A721C1A0-F0FC-451D-8819-ED153F8AC0A3}" srcOrd="0" destOrd="0" presId="urn:microsoft.com/office/officeart/2005/8/layout/orgChart1"/>
    <dgm:cxn modelId="{518B3F57-CFB7-401B-96AE-02EA4E3EFF74}" type="presParOf" srcId="{59345B61-DD1D-4F7F-ABB7-B5670ADCC4AD}" destId="{B702BD08-F811-4595-8807-56924790EBBB}" srcOrd="1" destOrd="0" presId="urn:microsoft.com/office/officeart/2005/8/layout/orgChart1"/>
    <dgm:cxn modelId="{3EE0DB86-BAD3-4B07-9113-7C0F957A44D8}" type="presParOf" srcId="{7D44811C-B782-40BF-9EC7-D6EEBA4EC46A}" destId="{1FAFE906-FCB7-47BE-8D1C-42562E3DAC87}" srcOrd="1" destOrd="0" presId="urn:microsoft.com/office/officeart/2005/8/layout/orgChart1"/>
    <dgm:cxn modelId="{ADB57F01-31C6-4BC7-B0F9-243625D275FD}" type="presParOf" srcId="{1FAFE906-FCB7-47BE-8D1C-42562E3DAC87}" destId="{F32A2DAA-EEE1-4C72-8DEE-9C1791F9021A}" srcOrd="0" destOrd="0" presId="urn:microsoft.com/office/officeart/2005/8/layout/orgChart1"/>
    <dgm:cxn modelId="{C89D0752-02C4-4392-B9FC-C01E5638FEC7}" type="presParOf" srcId="{1FAFE906-FCB7-47BE-8D1C-42562E3DAC87}" destId="{CAFC42F2-7A0D-450F-8825-B678111CC8F7}" srcOrd="1" destOrd="0" presId="urn:microsoft.com/office/officeart/2005/8/layout/orgChart1"/>
    <dgm:cxn modelId="{5D7D440D-C103-4FAA-9333-60BE9B1E7262}" type="presParOf" srcId="{CAFC42F2-7A0D-450F-8825-B678111CC8F7}" destId="{CCDD37BE-5324-46A0-A82B-356464C96BFC}" srcOrd="0" destOrd="0" presId="urn:microsoft.com/office/officeart/2005/8/layout/orgChart1"/>
    <dgm:cxn modelId="{519F773B-AA0E-4FC2-A127-05E6EEED3FC1}" type="presParOf" srcId="{CCDD37BE-5324-46A0-A82B-356464C96BFC}" destId="{3ED08AF8-B036-4FE2-BB3B-066CCAD24680}" srcOrd="0" destOrd="0" presId="urn:microsoft.com/office/officeart/2005/8/layout/orgChart1"/>
    <dgm:cxn modelId="{3C00DA58-769E-4805-8756-18D78E58DFD3}" type="presParOf" srcId="{CCDD37BE-5324-46A0-A82B-356464C96BFC}" destId="{BBC96887-7D3C-411C-8A26-987336F89D50}" srcOrd="1" destOrd="0" presId="urn:microsoft.com/office/officeart/2005/8/layout/orgChart1"/>
    <dgm:cxn modelId="{44A561CE-59A5-4F6D-91CF-0D2058A217F9}" type="presParOf" srcId="{CAFC42F2-7A0D-450F-8825-B678111CC8F7}" destId="{A9D3F63E-09C3-4B9F-BE8F-6625E8F4E42B}" srcOrd="1" destOrd="0" presId="urn:microsoft.com/office/officeart/2005/8/layout/orgChart1"/>
    <dgm:cxn modelId="{261E2FA4-8406-43B0-BC4D-7173736F9576}" type="presParOf" srcId="{A9D3F63E-09C3-4B9F-BE8F-6625E8F4E42B}" destId="{D8530BE8-6389-49DD-80B6-51C296147AB4}" srcOrd="0" destOrd="0" presId="urn:microsoft.com/office/officeart/2005/8/layout/orgChart1"/>
    <dgm:cxn modelId="{FEFEE9CA-FAC9-4546-8896-74804245F622}" type="presParOf" srcId="{A9D3F63E-09C3-4B9F-BE8F-6625E8F4E42B}" destId="{3BA3119D-0D9B-4EBA-9880-F0EA3B466DB1}" srcOrd="1" destOrd="0" presId="urn:microsoft.com/office/officeart/2005/8/layout/orgChart1"/>
    <dgm:cxn modelId="{26F5866A-AA3A-4098-A337-8460BA952310}" type="presParOf" srcId="{3BA3119D-0D9B-4EBA-9880-F0EA3B466DB1}" destId="{D8398892-87CC-4E84-8734-A049876CB855}" srcOrd="0" destOrd="0" presId="urn:microsoft.com/office/officeart/2005/8/layout/orgChart1"/>
    <dgm:cxn modelId="{8F7F8EA7-F7DA-40D8-95E8-1985EACABFBE}" type="presParOf" srcId="{D8398892-87CC-4E84-8734-A049876CB855}" destId="{72462E7D-BD31-402E-8171-B2C1524F5D6B}" srcOrd="0" destOrd="0" presId="urn:microsoft.com/office/officeart/2005/8/layout/orgChart1"/>
    <dgm:cxn modelId="{3D29AD8F-0569-451B-9783-758C8CD2AF14}" type="presParOf" srcId="{D8398892-87CC-4E84-8734-A049876CB855}" destId="{4DC96D21-2FCF-452F-BCD5-FB383D4EBFA0}" srcOrd="1" destOrd="0" presId="urn:microsoft.com/office/officeart/2005/8/layout/orgChart1"/>
    <dgm:cxn modelId="{A1A134F5-2A97-4320-9FC1-7098BC67776A}" type="presParOf" srcId="{3BA3119D-0D9B-4EBA-9880-F0EA3B466DB1}" destId="{9A30B531-18B9-4A37-8C72-26B5A2520BF6}" srcOrd="1" destOrd="0" presId="urn:microsoft.com/office/officeart/2005/8/layout/orgChart1"/>
    <dgm:cxn modelId="{E620A5A9-2054-4B67-9E36-20AFA7B7FB08}" type="presParOf" srcId="{3BA3119D-0D9B-4EBA-9880-F0EA3B466DB1}" destId="{300B47A7-9387-4806-B72C-104B0C6C486B}" srcOrd="2" destOrd="0" presId="urn:microsoft.com/office/officeart/2005/8/layout/orgChart1"/>
    <dgm:cxn modelId="{3A3E43AB-C468-4767-AADC-16928FB68B47}" type="presParOf" srcId="{CAFC42F2-7A0D-450F-8825-B678111CC8F7}" destId="{7207365C-45AF-4DE4-80D0-67C23E4F17A4}" srcOrd="2" destOrd="0" presId="urn:microsoft.com/office/officeart/2005/8/layout/orgChart1"/>
    <dgm:cxn modelId="{DF7A23A8-5D21-4225-AF44-9D470E623CA9}" type="presParOf" srcId="{1FAFE906-FCB7-47BE-8D1C-42562E3DAC87}" destId="{8527B67A-38E7-48CA-8AAA-859D19101517}" srcOrd="2" destOrd="0" presId="urn:microsoft.com/office/officeart/2005/8/layout/orgChart1"/>
    <dgm:cxn modelId="{31D75A2E-F41C-4B93-ABC7-B5572111DAB8}" type="presParOf" srcId="{1FAFE906-FCB7-47BE-8D1C-42562E3DAC87}" destId="{AC44FE5F-D9F5-4EFB-B44C-C0E784583884}" srcOrd="3" destOrd="0" presId="urn:microsoft.com/office/officeart/2005/8/layout/orgChart1"/>
    <dgm:cxn modelId="{9A421825-1ADC-441E-A0DF-83319469F8C9}" type="presParOf" srcId="{AC44FE5F-D9F5-4EFB-B44C-C0E784583884}" destId="{8CB14985-29A3-4A49-9CCE-0A776F73EE83}" srcOrd="0" destOrd="0" presId="urn:microsoft.com/office/officeart/2005/8/layout/orgChart1"/>
    <dgm:cxn modelId="{1049CC77-858C-4336-AEEF-9137D6907C39}" type="presParOf" srcId="{8CB14985-29A3-4A49-9CCE-0A776F73EE83}" destId="{9CCA6CA7-3F21-4D93-BBF2-C9ECB1947D5A}" srcOrd="0" destOrd="0" presId="urn:microsoft.com/office/officeart/2005/8/layout/orgChart1"/>
    <dgm:cxn modelId="{CB55EE58-53D8-4061-848A-6B8EBA6AEC15}" type="presParOf" srcId="{8CB14985-29A3-4A49-9CCE-0A776F73EE83}" destId="{F6161805-FE21-4014-ACD0-0C482EB31DCC}" srcOrd="1" destOrd="0" presId="urn:microsoft.com/office/officeart/2005/8/layout/orgChart1"/>
    <dgm:cxn modelId="{3F8E0943-6923-4758-8BC1-B2B61604E624}" type="presParOf" srcId="{AC44FE5F-D9F5-4EFB-B44C-C0E784583884}" destId="{5B8377D2-1AA0-4C8E-93B6-59E29D5E3FD2}" srcOrd="1" destOrd="0" presId="urn:microsoft.com/office/officeart/2005/8/layout/orgChart1"/>
    <dgm:cxn modelId="{754ED1D8-7D7D-4073-93CF-5EB248264C49}" type="presParOf" srcId="{5B8377D2-1AA0-4C8E-93B6-59E29D5E3FD2}" destId="{36193CE4-1CFF-4F82-8BD2-042F610F954C}" srcOrd="0" destOrd="0" presId="urn:microsoft.com/office/officeart/2005/8/layout/orgChart1"/>
    <dgm:cxn modelId="{3E96C70B-6942-49A0-8411-C2DB206B40E8}" type="presParOf" srcId="{5B8377D2-1AA0-4C8E-93B6-59E29D5E3FD2}" destId="{9AE3CDE3-B145-4534-A3F8-AC69FD58DAA2}" srcOrd="1" destOrd="0" presId="urn:microsoft.com/office/officeart/2005/8/layout/orgChart1"/>
    <dgm:cxn modelId="{CFD0994E-5BDD-40AC-85A7-5DB8695F3EF5}" type="presParOf" srcId="{9AE3CDE3-B145-4534-A3F8-AC69FD58DAA2}" destId="{6C8D8924-3935-4C20-A0A0-72584A11A5B9}" srcOrd="0" destOrd="0" presId="urn:microsoft.com/office/officeart/2005/8/layout/orgChart1"/>
    <dgm:cxn modelId="{A016B569-ADDE-4D92-963F-A0C9111B4E20}" type="presParOf" srcId="{6C8D8924-3935-4C20-A0A0-72584A11A5B9}" destId="{749DDDC2-93E9-4A9C-BE45-BCF52C3067C0}" srcOrd="0" destOrd="0" presId="urn:microsoft.com/office/officeart/2005/8/layout/orgChart1"/>
    <dgm:cxn modelId="{54ED4037-53E3-40F4-AA74-BCD43D6AEBCA}" type="presParOf" srcId="{6C8D8924-3935-4C20-A0A0-72584A11A5B9}" destId="{35186D0B-F7A3-4692-A286-EAD7CB1D782C}" srcOrd="1" destOrd="0" presId="urn:microsoft.com/office/officeart/2005/8/layout/orgChart1"/>
    <dgm:cxn modelId="{0E1C1470-E485-4DD9-81B7-23DAA4655A3E}" type="presParOf" srcId="{9AE3CDE3-B145-4534-A3F8-AC69FD58DAA2}" destId="{C51DDFF0-C6E1-4DF5-A115-130B6FDE8971}" srcOrd="1" destOrd="0" presId="urn:microsoft.com/office/officeart/2005/8/layout/orgChart1"/>
    <dgm:cxn modelId="{7026C7FB-8562-4175-9082-2016934B5624}" type="presParOf" srcId="{9AE3CDE3-B145-4534-A3F8-AC69FD58DAA2}" destId="{E0419702-35AB-4628-A631-F251F5390769}" srcOrd="2" destOrd="0" presId="urn:microsoft.com/office/officeart/2005/8/layout/orgChart1"/>
    <dgm:cxn modelId="{106C2213-0474-4CC1-9182-480D119AA0EC}" type="presParOf" srcId="{AC44FE5F-D9F5-4EFB-B44C-C0E784583884}" destId="{EA7B899F-B1F1-4229-9116-FAA9EDFC4917}" srcOrd="2" destOrd="0" presId="urn:microsoft.com/office/officeart/2005/8/layout/orgChart1"/>
    <dgm:cxn modelId="{40E5C56E-7F4D-4DA2-890B-5DC3B421A26A}" type="presParOf" srcId="{7D44811C-B782-40BF-9EC7-D6EEBA4EC46A}" destId="{FB7E2AA6-8867-477D-91F6-B06CB0AAA025}" srcOrd="2" destOrd="0" presId="urn:microsoft.com/office/officeart/2005/8/layout/orgChart1"/>
    <dgm:cxn modelId="{D7E249C1-1EE1-426A-BFB6-ABF1E4113B1A}" type="presParOf" srcId="{202E66BE-493D-49B7-9C62-EDF6A8EA85A4}" destId="{60F0BD12-84B6-447C-9668-E29DEC981B5E}" srcOrd="2" destOrd="0" presId="urn:microsoft.com/office/officeart/2005/8/layout/orgChart1"/>
    <dgm:cxn modelId="{B3943A32-F041-4ECB-A1E8-2F4F0D41AE1C}" type="presParOf" srcId="{704AC0EF-46F2-432C-9EA8-4A108261F3F8}" destId="{A37632A5-6543-4F88-A74D-66BADC97696F}" srcOrd="2" destOrd="0" presId="urn:microsoft.com/office/officeart/2005/8/layout/orgChart1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1" descr="D:\Abhijeet Back Up\Consumer workshop\Generic creatives\tulleeho 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227891"/>
            <a:ext cx="1752600" cy="63010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385" name="Picture 1" descr="D:\Abhijeet Back Up\Consumer workshop\Generic creatives\tulleeho 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227891"/>
            <a:ext cx="1752600" cy="63010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84E94-3246-4A6E-9A5B-DC0DDD56C8EB}" type="datetimeFigureOut">
              <a:rPr lang="en-US" smtClean="0"/>
              <a:pPr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07533-D29B-4145-BC1D-B9A4AE4F1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Hops &amp; Grains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Organizational Chart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Shift Details</a:t>
            </a:r>
          </a:p>
          <a:p>
            <a:r>
              <a:rPr lang="en-US" dirty="0" smtClean="0"/>
              <a:t>Organizational Chart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1000" y="1752600"/>
            <a:ext cx="8763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Shift TypeShift Code		Shift Timings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Straight Morning  		(ST-M) 			0900 – 2100 Hours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Break 			(BRK)			1100 – 1700, 1900 – 0100 Hours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Straight Evening  		(ST – E)			1600 Hours – Closing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810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Shift Details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62484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number of staff ~ 40 numbers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810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Shift Details</a:t>
            </a:r>
            <a:endParaRPr lang="en-US" sz="24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838205"/>
          <a:ext cx="7315200" cy="5376577"/>
        </p:xfrm>
        <a:graphic>
          <a:graphicData uri="http://schemas.openxmlformats.org/drawingml/2006/table">
            <a:tbl>
              <a:tblPr/>
              <a:tblGrid>
                <a:gridCol w="1967493"/>
                <a:gridCol w="817253"/>
                <a:gridCol w="603375"/>
                <a:gridCol w="743353"/>
                <a:gridCol w="3183726"/>
              </a:tblGrid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Designation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ST – M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BRK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ST – 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Shift Timings (Hours)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Calibri"/>
                          <a:cs typeface="Times New Roman"/>
                        </a:rPr>
                        <a:t>Outlet Manager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0900 - 2100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Calibri"/>
                          <a:cs typeface="Times New Roman"/>
                        </a:rPr>
                        <a:t>Assistant Manager - 1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1100 - 2300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Assistant Manager - 2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 1600 – Closing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Senior Captain(2)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 1600 - Closing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Captain(3)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1100 – 1700 &amp; 1900 – 0100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Captain(4)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1600 - Closing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Bartender (2)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1100 – 1700 &amp; 1900 – 0100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Bartender(2)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1600 - Closing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Assistant Bartender(1)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0900 - 2100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Calibri"/>
                          <a:cs typeface="Times New Roman"/>
                        </a:rPr>
                        <a:t>Assistant </a:t>
                      </a:r>
                      <a:r>
                        <a:rPr lang="en-US" sz="1600" i="1" dirty="0" smtClean="0">
                          <a:latin typeface="Calibri"/>
                          <a:ea typeface="Calibri"/>
                          <a:cs typeface="Times New Roman"/>
                        </a:rPr>
                        <a:t>Bartender(2)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1600 - Closing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Waiter(6)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1100 – 1700 &amp; 1900 – 0100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Waiter(9)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1600 - Closing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latin typeface="Calibri"/>
                          <a:ea typeface="Calibri"/>
                          <a:cs typeface="Times New Roman"/>
                        </a:rPr>
                        <a:t>Runner(2)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0900 – 1700 &amp; 1900 – 0100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Calibri"/>
                          <a:cs typeface="Times New Roman"/>
                        </a:rPr>
                        <a:t>Runner (4)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1600 - Closing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Organizational Chart</a:t>
            </a:r>
          </a:p>
          <a:p>
            <a:r>
              <a:rPr lang="en-US" b="1" i="1" dirty="0" smtClean="0"/>
              <a:t>   Top Management</a:t>
            </a:r>
            <a:endParaRPr lang="en-US" b="1" i="1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295400" y="1447800"/>
          <a:ext cx="66294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066800" y="228601"/>
          <a:ext cx="7848600" cy="563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304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Organizational Chart</a:t>
            </a:r>
          </a:p>
          <a:p>
            <a:r>
              <a:rPr lang="en-US" b="1" i="1" dirty="0" smtClean="0"/>
              <a:t>Food &amp; Beverage</a:t>
            </a:r>
            <a:endParaRPr lang="en-US" b="1" i="1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533400" y="6019800"/>
          <a:ext cx="8382000" cy="22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Floor Wise Staffing</a:t>
            </a:r>
          </a:p>
          <a:p>
            <a:r>
              <a:rPr lang="en-US" b="1" dirty="0" smtClean="0"/>
              <a:t>       Basement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2667000" y="1524000"/>
          <a:ext cx="3810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Floor Wise Staffing</a:t>
            </a:r>
          </a:p>
          <a:p>
            <a:r>
              <a:rPr lang="en-US" b="1" dirty="0" smtClean="0"/>
              <a:t>     Ground Floor</a:t>
            </a:r>
            <a:endParaRPr lang="en-US" b="1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914400" y="1143000"/>
          <a:ext cx="7239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Floor Wise Staffing</a:t>
            </a:r>
          </a:p>
          <a:p>
            <a:r>
              <a:rPr lang="en-US" b="1" dirty="0" smtClean="0"/>
              <a:t>       First Floor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295400" y="1143000"/>
          <a:ext cx="6858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Bar Staffing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600201" y="1143000"/>
          <a:ext cx="62484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Floor Staffing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914400" y="1066800"/>
          <a:ext cx="71628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Morning Shift Staffing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59436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 All staff other than AM will do break shift</a:t>
            </a:r>
          </a:p>
          <a:p>
            <a:r>
              <a:rPr lang="en-US" dirty="0" smtClean="0"/>
              <a:t>~ Staffing as on busy week days, attendance is subjected to Staff Weekly leaves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Evening Shift Staffing</a:t>
            </a:r>
            <a:endParaRPr lang="en-US" b="1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066800" y="533399"/>
          <a:ext cx="7848600" cy="5715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3246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 Staffing as on busy week days, attendance is subjected to Staff Weekly leaves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533</Words>
  <Application>Microsoft Office PowerPoint</Application>
  <PresentationFormat>On-screen Show (4:3)</PresentationFormat>
  <Paragraphs>152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Hops &amp; Grains </vt:lpstr>
      <vt:lpstr>Contents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PC(Tulleeho)</dc:creator>
  <cp:lastModifiedBy>PC(Tulleeho)</cp:lastModifiedBy>
  <cp:revision>28</cp:revision>
  <dcterms:created xsi:type="dcterms:W3CDTF">2010-06-02T05:08:21Z</dcterms:created>
  <dcterms:modified xsi:type="dcterms:W3CDTF">2010-06-08T12:12:40Z</dcterms:modified>
</cp:coreProperties>
</file>