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329057-35D8-4401-A385-60412627DCAB}" type="doc">
      <dgm:prSet loTypeId="urn:microsoft.com/office/officeart/2005/8/layout/cycle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EECD66D-6E99-4D9B-A837-DDDA5F753717}">
      <dgm:prSet phldrT="[Text]"/>
      <dgm:spPr/>
      <dgm:t>
        <a:bodyPr/>
        <a:lstStyle/>
        <a:p>
          <a:r>
            <a:rPr lang="en-US" dirty="0" smtClean="0"/>
            <a:t>Greeting</a:t>
          </a:r>
          <a:endParaRPr lang="en-US" dirty="0"/>
        </a:p>
      </dgm:t>
    </dgm:pt>
    <dgm:pt modelId="{1B04E440-55EB-43BF-86C2-4FA0CDB5B9EA}" type="parTrans" cxnId="{74BEA434-FB40-4BD0-AF31-B7C8F9FC5A08}">
      <dgm:prSet/>
      <dgm:spPr/>
      <dgm:t>
        <a:bodyPr/>
        <a:lstStyle/>
        <a:p>
          <a:endParaRPr lang="en-US"/>
        </a:p>
      </dgm:t>
    </dgm:pt>
    <dgm:pt modelId="{9E3E5559-2757-458D-B1C4-B90379426E4A}" type="sibTrans" cxnId="{74BEA434-FB40-4BD0-AF31-B7C8F9FC5A08}">
      <dgm:prSet/>
      <dgm:spPr/>
      <dgm:t>
        <a:bodyPr/>
        <a:lstStyle/>
        <a:p>
          <a:endParaRPr lang="en-US"/>
        </a:p>
      </dgm:t>
    </dgm:pt>
    <dgm:pt modelId="{A5C043D2-359A-4D12-B234-BCB11F079A13}">
      <dgm:prSet phldrT="[Text]"/>
      <dgm:spPr/>
      <dgm:t>
        <a:bodyPr/>
        <a:lstStyle/>
        <a:p>
          <a:r>
            <a:rPr lang="en-US" dirty="0" smtClean="0"/>
            <a:t>Order Taking</a:t>
          </a:r>
          <a:endParaRPr lang="en-US" dirty="0"/>
        </a:p>
      </dgm:t>
    </dgm:pt>
    <dgm:pt modelId="{ED680283-B685-4C9E-8736-58AA53F8C11C}" type="parTrans" cxnId="{F67E097A-98E1-428D-AE90-574D8925C96D}">
      <dgm:prSet/>
      <dgm:spPr/>
      <dgm:t>
        <a:bodyPr/>
        <a:lstStyle/>
        <a:p>
          <a:endParaRPr lang="en-US"/>
        </a:p>
      </dgm:t>
    </dgm:pt>
    <dgm:pt modelId="{50B248AE-17D4-46B4-B3BA-3C19450F0D53}" type="sibTrans" cxnId="{F67E097A-98E1-428D-AE90-574D8925C96D}">
      <dgm:prSet/>
      <dgm:spPr/>
      <dgm:t>
        <a:bodyPr/>
        <a:lstStyle/>
        <a:p>
          <a:endParaRPr lang="en-US"/>
        </a:p>
      </dgm:t>
    </dgm:pt>
    <dgm:pt modelId="{EF7BA6D0-BF41-4BCD-8D0C-EF256E6C452E}">
      <dgm:prSet phldrT="[Text]"/>
      <dgm:spPr/>
      <dgm:t>
        <a:bodyPr/>
        <a:lstStyle/>
        <a:p>
          <a:r>
            <a:rPr lang="en-US" dirty="0" smtClean="0"/>
            <a:t>Service</a:t>
          </a:r>
          <a:endParaRPr lang="en-US" dirty="0"/>
        </a:p>
      </dgm:t>
    </dgm:pt>
    <dgm:pt modelId="{28CFDA9D-5EA2-45CE-BD0E-6B924650E159}" type="parTrans" cxnId="{44CEEFD3-ED27-422B-9FED-2E20CC4EBBAB}">
      <dgm:prSet/>
      <dgm:spPr/>
      <dgm:t>
        <a:bodyPr/>
        <a:lstStyle/>
        <a:p>
          <a:endParaRPr lang="en-US"/>
        </a:p>
      </dgm:t>
    </dgm:pt>
    <dgm:pt modelId="{F7397E3D-DF68-4EF1-BA20-EB5E752A4E0B}" type="sibTrans" cxnId="{44CEEFD3-ED27-422B-9FED-2E20CC4EBBAB}">
      <dgm:prSet/>
      <dgm:spPr/>
      <dgm:t>
        <a:bodyPr/>
        <a:lstStyle/>
        <a:p>
          <a:endParaRPr lang="en-US"/>
        </a:p>
      </dgm:t>
    </dgm:pt>
    <dgm:pt modelId="{430988F7-D5F0-42DB-8618-46099CDA2C90}">
      <dgm:prSet phldrT="[Text]"/>
      <dgm:spPr/>
      <dgm:t>
        <a:bodyPr/>
        <a:lstStyle/>
        <a:p>
          <a:r>
            <a:rPr lang="en-US" dirty="0" smtClean="0"/>
            <a:t>Billing</a:t>
          </a:r>
          <a:endParaRPr lang="en-US" dirty="0"/>
        </a:p>
      </dgm:t>
    </dgm:pt>
    <dgm:pt modelId="{402DD31C-DEFC-4662-9D4B-36C84774F2D8}" type="parTrans" cxnId="{F12817B1-E601-44E1-9A78-7E7B844F36F9}">
      <dgm:prSet/>
      <dgm:spPr/>
      <dgm:t>
        <a:bodyPr/>
        <a:lstStyle/>
        <a:p>
          <a:endParaRPr lang="en-US"/>
        </a:p>
      </dgm:t>
    </dgm:pt>
    <dgm:pt modelId="{983891DC-6F7C-419D-B9FD-EA890C695977}" type="sibTrans" cxnId="{F12817B1-E601-44E1-9A78-7E7B844F36F9}">
      <dgm:prSet/>
      <dgm:spPr/>
      <dgm:t>
        <a:bodyPr/>
        <a:lstStyle/>
        <a:p>
          <a:endParaRPr lang="en-US"/>
        </a:p>
      </dgm:t>
    </dgm:pt>
    <dgm:pt modelId="{61122E98-DFE7-49EB-9A5B-AE2E90ABD743}">
      <dgm:prSet phldrT="[Text]"/>
      <dgm:spPr/>
      <dgm:t>
        <a:bodyPr/>
        <a:lstStyle/>
        <a:p>
          <a:r>
            <a:rPr lang="en-US" dirty="0" smtClean="0"/>
            <a:t>Farewell</a:t>
          </a:r>
          <a:endParaRPr lang="en-US" dirty="0"/>
        </a:p>
      </dgm:t>
    </dgm:pt>
    <dgm:pt modelId="{80F7F086-2590-4CFF-A4E4-A741732D173E}" type="parTrans" cxnId="{C6571F31-0A53-4F0E-B892-6330924B49AF}">
      <dgm:prSet/>
      <dgm:spPr/>
      <dgm:t>
        <a:bodyPr/>
        <a:lstStyle/>
        <a:p>
          <a:endParaRPr lang="en-US"/>
        </a:p>
      </dgm:t>
    </dgm:pt>
    <dgm:pt modelId="{12BC35A9-6F46-4E20-A4D4-BB5A84930FCA}" type="sibTrans" cxnId="{C6571F31-0A53-4F0E-B892-6330924B49AF}">
      <dgm:prSet/>
      <dgm:spPr/>
      <dgm:t>
        <a:bodyPr/>
        <a:lstStyle/>
        <a:p>
          <a:endParaRPr lang="en-US"/>
        </a:p>
      </dgm:t>
    </dgm:pt>
    <dgm:pt modelId="{2112C609-F9C2-4083-B342-A7B2D4A9231B}" type="pres">
      <dgm:prSet presAssocID="{C4329057-35D8-4401-A385-60412627DCAB}" presName="cycle" presStyleCnt="0">
        <dgm:presLayoutVars>
          <dgm:dir/>
          <dgm:resizeHandles val="exact"/>
        </dgm:presLayoutVars>
      </dgm:prSet>
      <dgm:spPr/>
    </dgm:pt>
    <dgm:pt modelId="{A093BCC1-0C1B-4230-B5D5-8EA9A0C599DA}" type="pres">
      <dgm:prSet presAssocID="{DEECD66D-6E99-4D9B-A837-DDDA5F753717}" presName="node" presStyleLbl="node1" presStyleIdx="0" presStyleCnt="5">
        <dgm:presLayoutVars>
          <dgm:bulletEnabled val="1"/>
        </dgm:presLayoutVars>
      </dgm:prSet>
      <dgm:spPr/>
    </dgm:pt>
    <dgm:pt modelId="{33723D90-4CF7-44C1-8068-DCB10A1B7323}" type="pres">
      <dgm:prSet presAssocID="{DEECD66D-6E99-4D9B-A837-DDDA5F753717}" presName="spNode" presStyleCnt="0"/>
      <dgm:spPr/>
    </dgm:pt>
    <dgm:pt modelId="{CCF98345-94D7-4427-84B2-210628DC3455}" type="pres">
      <dgm:prSet presAssocID="{9E3E5559-2757-458D-B1C4-B90379426E4A}" presName="sibTrans" presStyleLbl="sibTrans1D1" presStyleIdx="0" presStyleCnt="5"/>
      <dgm:spPr/>
    </dgm:pt>
    <dgm:pt modelId="{7F47163C-E13C-4E3B-BC24-83F20579EFEC}" type="pres">
      <dgm:prSet presAssocID="{A5C043D2-359A-4D12-B234-BCB11F079A1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9B8DCA-9AF6-43DD-9A50-6E967EABF8BF}" type="pres">
      <dgm:prSet presAssocID="{A5C043D2-359A-4D12-B234-BCB11F079A13}" presName="spNode" presStyleCnt="0"/>
      <dgm:spPr/>
    </dgm:pt>
    <dgm:pt modelId="{E2D9DF5D-E763-4FE9-951E-75513CAAED23}" type="pres">
      <dgm:prSet presAssocID="{50B248AE-17D4-46B4-B3BA-3C19450F0D53}" presName="sibTrans" presStyleLbl="sibTrans1D1" presStyleIdx="1" presStyleCnt="5"/>
      <dgm:spPr/>
    </dgm:pt>
    <dgm:pt modelId="{51DF0C94-53B3-45B1-B9D4-480CC2A71F4C}" type="pres">
      <dgm:prSet presAssocID="{EF7BA6D0-BF41-4BCD-8D0C-EF256E6C452E}" presName="node" presStyleLbl="node1" presStyleIdx="2" presStyleCnt="5">
        <dgm:presLayoutVars>
          <dgm:bulletEnabled val="1"/>
        </dgm:presLayoutVars>
      </dgm:prSet>
      <dgm:spPr/>
    </dgm:pt>
    <dgm:pt modelId="{AD1DFF1D-52D9-4D39-A66F-1548F4512AD9}" type="pres">
      <dgm:prSet presAssocID="{EF7BA6D0-BF41-4BCD-8D0C-EF256E6C452E}" presName="spNode" presStyleCnt="0"/>
      <dgm:spPr/>
    </dgm:pt>
    <dgm:pt modelId="{3B7DB393-E1DE-4062-ADF7-A126C75BBE62}" type="pres">
      <dgm:prSet presAssocID="{F7397E3D-DF68-4EF1-BA20-EB5E752A4E0B}" presName="sibTrans" presStyleLbl="sibTrans1D1" presStyleIdx="2" presStyleCnt="5"/>
      <dgm:spPr/>
    </dgm:pt>
    <dgm:pt modelId="{3A95A654-2479-455E-B5B6-5C8F21A82320}" type="pres">
      <dgm:prSet presAssocID="{430988F7-D5F0-42DB-8618-46099CDA2C90}" presName="node" presStyleLbl="node1" presStyleIdx="3" presStyleCnt="5">
        <dgm:presLayoutVars>
          <dgm:bulletEnabled val="1"/>
        </dgm:presLayoutVars>
      </dgm:prSet>
      <dgm:spPr/>
    </dgm:pt>
    <dgm:pt modelId="{53AC7CBE-74BE-4A90-9140-29952F2DBBC3}" type="pres">
      <dgm:prSet presAssocID="{430988F7-D5F0-42DB-8618-46099CDA2C90}" presName="spNode" presStyleCnt="0"/>
      <dgm:spPr/>
    </dgm:pt>
    <dgm:pt modelId="{6D33D6FC-6626-475D-99C3-D3E845DD5F0E}" type="pres">
      <dgm:prSet presAssocID="{983891DC-6F7C-419D-B9FD-EA890C695977}" presName="sibTrans" presStyleLbl="sibTrans1D1" presStyleIdx="3" presStyleCnt="5"/>
      <dgm:spPr/>
    </dgm:pt>
    <dgm:pt modelId="{A7598251-4A7F-40E4-8842-424F1F2D5A7D}" type="pres">
      <dgm:prSet presAssocID="{61122E98-DFE7-49EB-9A5B-AE2E90ABD743}" presName="node" presStyleLbl="node1" presStyleIdx="4" presStyleCnt="5">
        <dgm:presLayoutVars>
          <dgm:bulletEnabled val="1"/>
        </dgm:presLayoutVars>
      </dgm:prSet>
      <dgm:spPr/>
    </dgm:pt>
    <dgm:pt modelId="{7C486A21-0868-434E-943F-592D60F731F6}" type="pres">
      <dgm:prSet presAssocID="{61122E98-DFE7-49EB-9A5B-AE2E90ABD743}" presName="spNode" presStyleCnt="0"/>
      <dgm:spPr/>
    </dgm:pt>
    <dgm:pt modelId="{42B60C82-C9DD-4327-BF7D-E84D8158FB06}" type="pres">
      <dgm:prSet presAssocID="{12BC35A9-6F46-4E20-A4D4-BB5A84930FCA}" presName="sibTrans" presStyleLbl="sibTrans1D1" presStyleIdx="4" presStyleCnt="5"/>
      <dgm:spPr/>
    </dgm:pt>
  </dgm:ptLst>
  <dgm:cxnLst>
    <dgm:cxn modelId="{D18F59A3-507B-47EF-AB37-A75EBEDEC8D7}" type="presOf" srcId="{EF7BA6D0-BF41-4BCD-8D0C-EF256E6C452E}" destId="{51DF0C94-53B3-45B1-B9D4-480CC2A71F4C}" srcOrd="0" destOrd="0" presId="urn:microsoft.com/office/officeart/2005/8/layout/cycle6"/>
    <dgm:cxn modelId="{57D42A21-7BE5-42EA-A428-24AD21EDFDFC}" type="presOf" srcId="{50B248AE-17D4-46B4-B3BA-3C19450F0D53}" destId="{E2D9DF5D-E763-4FE9-951E-75513CAAED23}" srcOrd="0" destOrd="0" presId="urn:microsoft.com/office/officeart/2005/8/layout/cycle6"/>
    <dgm:cxn modelId="{A92DE1B9-B7B1-4749-8DED-20B96E37A236}" type="presOf" srcId="{61122E98-DFE7-49EB-9A5B-AE2E90ABD743}" destId="{A7598251-4A7F-40E4-8842-424F1F2D5A7D}" srcOrd="0" destOrd="0" presId="urn:microsoft.com/office/officeart/2005/8/layout/cycle6"/>
    <dgm:cxn modelId="{7916A05D-753E-4667-9730-4BB14F24A818}" type="presOf" srcId="{983891DC-6F7C-419D-B9FD-EA890C695977}" destId="{6D33D6FC-6626-475D-99C3-D3E845DD5F0E}" srcOrd="0" destOrd="0" presId="urn:microsoft.com/office/officeart/2005/8/layout/cycle6"/>
    <dgm:cxn modelId="{F167B0F6-83D7-4B34-92A3-4F44C76561DD}" type="presOf" srcId="{430988F7-D5F0-42DB-8618-46099CDA2C90}" destId="{3A95A654-2479-455E-B5B6-5C8F21A82320}" srcOrd="0" destOrd="0" presId="urn:microsoft.com/office/officeart/2005/8/layout/cycle6"/>
    <dgm:cxn modelId="{C6571F31-0A53-4F0E-B892-6330924B49AF}" srcId="{C4329057-35D8-4401-A385-60412627DCAB}" destId="{61122E98-DFE7-49EB-9A5B-AE2E90ABD743}" srcOrd="4" destOrd="0" parTransId="{80F7F086-2590-4CFF-A4E4-A741732D173E}" sibTransId="{12BC35A9-6F46-4E20-A4D4-BB5A84930FCA}"/>
    <dgm:cxn modelId="{44CEEFD3-ED27-422B-9FED-2E20CC4EBBAB}" srcId="{C4329057-35D8-4401-A385-60412627DCAB}" destId="{EF7BA6D0-BF41-4BCD-8D0C-EF256E6C452E}" srcOrd="2" destOrd="0" parTransId="{28CFDA9D-5EA2-45CE-BD0E-6B924650E159}" sibTransId="{F7397E3D-DF68-4EF1-BA20-EB5E752A4E0B}"/>
    <dgm:cxn modelId="{81744C44-59D5-4FE0-8BB9-8262047730E5}" type="presOf" srcId="{12BC35A9-6F46-4E20-A4D4-BB5A84930FCA}" destId="{42B60C82-C9DD-4327-BF7D-E84D8158FB06}" srcOrd="0" destOrd="0" presId="urn:microsoft.com/office/officeart/2005/8/layout/cycle6"/>
    <dgm:cxn modelId="{F67E097A-98E1-428D-AE90-574D8925C96D}" srcId="{C4329057-35D8-4401-A385-60412627DCAB}" destId="{A5C043D2-359A-4D12-B234-BCB11F079A13}" srcOrd="1" destOrd="0" parTransId="{ED680283-B685-4C9E-8736-58AA53F8C11C}" sibTransId="{50B248AE-17D4-46B4-B3BA-3C19450F0D53}"/>
    <dgm:cxn modelId="{F12817B1-E601-44E1-9A78-7E7B844F36F9}" srcId="{C4329057-35D8-4401-A385-60412627DCAB}" destId="{430988F7-D5F0-42DB-8618-46099CDA2C90}" srcOrd="3" destOrd="0" parTransId="{402DD31C-DEFC-4662-9D4B-36C84774F2D8}" sibTransId="{983891DC-6F7C-419D-B9FD-EA890C695977}"/>
    <dgm:cxn modelId="{1104823E-3E55-4007-8C9B-BCA096C7331D}" type="presOf" srcId="{DEECD66D-6E99-4D9B-A837-DDDA5F753717}" destId="{A093BCC1-0C1B-4230-B5D5-8EA9A0C599DA}" srcOrd="0" destOrd="0" presId="urn:microsoft.com/office/officeart/2005/8/layout/cycle6"/>
    <dgm:cxn modelId="{C4DDAEE9-0302-48B6-B63C-0B22C7FF4C56}" type="presOf" srcId="{9E3E5559-2757-458D-B1C4-B90379426E4A}" destId="{CCF98345-94D7-4427-84B2-210628DC3455}" srcOrd="0" destOrd="0" presId="urn:microsoft.com/office/officeart/2005/8/layout/cycle6"/>
    <dgm:cxn modelId="{44453EA3-B383-4974-BB93-973FCF42E907}" type="presOf" srcId="{C4329057-35D8-4401-A385-60412627DCAB}" destId="{2112C609-F9C2-4083-B342-A7B2D4A9231B}" srcOrd="0" destOrd="0" presId="urn:microsoft.com/office/officeart/2005/8/layout/cycle6"/>
    <dgm:cxn modelId="{74BEA434-FB40-4BD0-AF31-B7C8F9FC5A08}" srcId="{C4329057-35D8-4401-A385-60412627DCAB}" destId="{DEECD66D-6E99-4D9B-A837-DDDA5F753717}" srcOrd="0" destOrd="0" parTransId="{1B04E440-55EB-43BF-86C2-4FA0CDB5B9EA}" sibTransId="{9E3E5559-2757-458D-B1C4-B90379426E4A}"/>
    <dgm:cxn modelId="{2FC607F5-28CE-4D13-964A-CF1F4EAFB554}" type="presOf" srcId="{A5C043D2-359A-4D12-B234-BCB11F079A13}" destId="{7F47163C-E13C-4E3B-BC24-83F20579EFEC}" srcOrd="0" destOrd="0" presId="urn:microsoft.com/office/officeart/2005/8/layout/cycle6"/>
    <dgm:cxn modelId="{4CF02244-DA94-4123-925C-F504F48143CD}" type="presOf" srcId="{F7397E3D-DF68-4EF1-BA20-EB5E752A4E0B}" destId="{3B7DB393-E1DE-4062-ADF7-A126C75BBE62}" srcOrd="0" destOrd="0" presId="urn:microsoft.com/office/officeart/2005/8/layout/cycle6"/>
    <dgm:cxn modelId="{5BF71FE0-D6F0-421B-B078-C01ECC8C20BB}" type="presParOf" srcId="{2112C609-F9C2-4083-B342-A7B2D4A9231B}" destId="{A093BCC1-0C1B-4230-B5D5-8EA9A0C599DA}" srcOrd="0" destOrd="0" presId="urn:microsoft.com/office/officeart/2005/8/layout/cycle6"/>
    <dgm:cxn modelId="{7E8262BB-897A-4F16-94C3-6C1734F0A06D}" type="presParOf" srcId="{2112C609-F9C2-4083-B342-A7B2D4A9231B}" destId="{33723D90-4CF7-44C1-8068-DCB10A1B7323}" srcOrd="1" destOrd="0" presId="urn:microsoft.com/office/officeart/2005/8/layout/cycle6"/>
    <dgm:cxn modelId="{E2CF7A04-EB4D-4DBB-BC74-44B43F4596FE}" type="presParOf" srcId="{2112C609-F9C2-4083-B342-A7B2D4A9231B}" destId="{CCF98345-94D7-4427-84B2-210628DC3455}" srcOrd="2" destOrd="0" presId="urn:microsoft.com/office/officeart/2005/8/layout/cycle6"/>
    <dgm:cxn modelId="{DD88A0D5-54B0-420A-BFE5-8C2FCE7D7C0B}" type="presParOf" srcId="{2112C609-F9C2-4083-B342-A7B2D4A9231B}" destId="{7F47163C-E13C-4E3B-BC24-83F20579EFEC}" srcOrd="3" destOrd="0" presId="urn:microsoft.com/office/officeart/2005/8/layout/cycle6"/>
    <dgm:cxn modelId="{8DFB24B2-6867-4B4A-A639-35D361101326}" type="presParOf" srcId="{2112C609-F9C2-4083-B342-A7B2D4A9231B}" destId="{489B8DCA-9AF6-43DD-9A50-6E967EABF8BF}" srcOrd="4" destOrd="0" presId="urn:microsoft.com/office/officeart/2005/8/layout/cycle6"/>
    <dgm:cxn modelId="{96031F5D-B778-4E66-9DB2-EF4A73AB91D6}" type="presParOf" srcId="{2112C609-F9C2-4083-B342-A7B2D4A9231B}" destId="{E2D9DF5D-E763-4FE9-951E-75513CAAED23}" srcOrd="5" destOrd="0" presId="urn:microsoft.com/office/officeart/2005/8/layout/cycle6"/>
    <dgm:cxn modelId="{B3BCBACD-7D2F-41E0-B131-3A20D95C398B}" type="presParOf" srcId="{2112C609-F9C2-4083-B342-A7B2D4A9231B}" destId="{51DF0C94-53B3-45B1-B9D4-480CC2A71F4C}" srcOrd="6" destOrd="0" presId="urn:microsoft.com/office/officeart/2005/8/layout/cycle6"/>
    <dgm:cxn modelId="{1A624710-761D-4430-B633-6743DFCD9056}" type="presParOf" srcId="{2112C609-F9C2-4083-B342-A7B2D4A9231B}" destId="{AD1DFF1D-52D9-4D39-A66F-1548F4512AD9}" srcOrd="7" destOrd="0" presId="urn:microsoft.com/office/officeart/2005/8/layout/cycle6"/>
    <dgm:cxn modelId="{117E7B49-55F6-4634-B7FD-8537871C48FC}" type="presParOf" srcId="{2112C609-F9C2-4083-B342-A7B2D4A9231B}" destId="{3B7DB393-E1DE-4062-ADF7-A126C75BBE62}" srcOrd="8" destOrd="0" presId="urn:microsoft.com/office/officeart/2005/8/layout/cycle6"/>
    <dgm:cxn modelId="{2FC0A833-60FD-4C03-AE0D-47597159F412}" type="presParOf" srcId="{2112C609-F9C2-4083-B342-A7B2D4A9231B}" destId="{3A95A654-2479-455E-B5B6-5C8F21A82320}" srcOrd="9" destOrd="0" presId="urn:microsoft.com/office/officeart/2005/8/layout/cycle6"/>
    <dgm:cxn modelId="{6F8F0A83-DF1B-4C0B-9978-43488B622CC4}" type="presParOf" srcId="{2112C609-F9C2-4083-B342-A7B2D4A9231B}" destId="{53AC7CBE-74BE-4A90-9140-29952F2DBBC3}" srcOrd="10" destOrd="0" presId="urn:microsoft.com/office/officeart/2005/8/layout/cycle6"/>
    <dgm:cxn modelId="{BD1EB7DB-1FE7-4E1A-BB6C-844701B8F466}" type="presParOf" srcId="{2112C609-F9C2-4083-B342-A7B2D4A9231B}" destId="{6D33D6FC-6626-475D-99C3-D3E845DD5F0E}" srcOrd="11" destOrd="0" presId="urn:microsoft.com/office/officeart/2005/8/layout/cycle6"/>
    <dgm:cxn modelId="{F67E5C4C-E245-43D3-8148-BA2989206797}" type="presParOf" srcId="{2112C609-F9C2-4083-B342-A7B2D4A9231B}" destId="{A7598251-4A7F-40E4-8842-424F1F2D5A7D}" srcOrd="12" destOrd="0" presId="urn:microsoft.com/office/officeart/2005/8/layout/cycle6"/>
    <dgm:cxn modelId="{7FA37B59-1865-4A48-91B4-A5A58CB4EB86}" type="presParOf" srcId="{2112C609-F9C2-4083-B342-A7B2D4A9231B}" destId="{7C486A21-0868-434E-943F-592D60F731F6}" srcOrd="13" destOrd="0" presId="urn:microsoft.com/office/officeart/2005/8/layout/cycle6"/>
    <dgm:cxn modelId="{DE2935B0-3E88-4CBE-B28D-F629AFFF3EBB}" type="presParOf" srcId="{2112C609-F9C2-4083-B342-A7B2D4A9231B}" destId="{42B60C82-C9DD-4327-BF7D-E84D8158FB06}" srcOrd="14" destOrd="0" presId="urn:microsoft.com/office/officeart/2005/8/layout/cycle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3BB0E-7DED-4970-BF85-E82D7815F0F9}" type="datetimeFigureOut">
              <a:rPr lang="en-US" smtClean="0"/>
              <a:t>6/15/2010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E2642-0755-4BCE-9FDB-A7946148866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D:\Abhijeet Back Up\Consumer workshop\Generic creatives\tulleeho 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5676" y="6197071"/>
            <a:ext cx="1838324" cy="660929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3BB0E-7DED-4970-BF85-E82D7815F0F9}" type="datetimeFigureOut">
              <a:rPr lang="en-US" smtClean="0"/>
              <a:t>6/15/2010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E2642-0755-4BCE-9FDB-A7946148866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D:\Abhijeet Back Up\Consumer workshop\Generic creatives\tulleeho 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5676" y="6197071"/>
            <a:ext cx="1838324" cy="660929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3BB0E-7DED-4970-BF85-E82D7815F0F9}" type="datetimeFigureOut">
              <a:rPr lang="en-US" smtClean="0"/>
              <a:t>6/15/2010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E2642-0755-4BCE-9FDB-A794614886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3BB0E-7DED-4970-BF85-E82D7815F0F9}" type="datetimeFigureOut">
              <a:rPr lang="en-US" smtClean="0"/>
              <a:t>6/15/2010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E2642-0755-4BCE-9FDB-A794614886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3BB0E-7DED-4970-BF85-E82D7815F0F9}" type="datetimeFigureOut">
              <a:rPr lang="en-US" smtClean="0"/>
              <a:t>6/15/2010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E2642-0755-4BCE-9FDB-A794614886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3BB0E-7DED-4970-BF85-E82D7815F0F9}" type="datetimeFigureOut">
              <a:rPr lang="en-US" smtClean="0"/>
              <a:t>6/15/2010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E2642-0755-4BCE-9FDB-A7946148866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2" descr="D:\Abhijeet Back Up\Consumer workshop\Generic creatives\tulleeho 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5676" y="6197071"/>
            <a:ext cx="1838324" cy="660929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3BB0E-7DED-4970-BF85-E82D7815F0F9}" type="datetimeFigureOut">
              <a:rPr lang="en-US" smtClean="0"/>
              <a:t>6/15/2010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E2642-0755-4BCE-9FDB-A794614886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3BB0E-7DED-4970-BF85-E82D7815F0F9}" type="datetimeFigureOut">
              <a:rPr lang="en-US" smtClean="0"/>
              <a:t>6/15/2010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E2642-0755-4BCE-9FDB-A794614886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3BB0E-7DED-4970-BF85-E82D7815F0F9}" type="datetimeFigureOut">
              <a:rPr lang="en-US" smtClean="0"/>
              <a:t>6/15/2010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E2642-0755-4BCE-9FDB-A794614886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3BB0E-7DED-4970-BF85-E82D7815F0F9}" type="datetimeFigureOut">
              <a:rPr lang="en-US" smtClean="0"/>
              <a:t>6/15/2010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E2642-0755-4BCE-9FDB-A794614886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3BB0E-7DED-4970-BF85-E82D7815F0F9}" type="datetimeFigureOut">
              <a:rPr lang="en-US" smtClean="0"/>
              <a:t>6/15/2010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E2642-0755-4BCE-9FDB-A794614886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3BB0E-7DED-4970-BF85-E82D7815F0F9}" type="datetimeFigureOut">
              <a:rPr lang="en-US" smtClean="0"/>
              <a:t>6/15/2010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E2642-0755-4BCE-9FDB-A7946148866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Hops &amp; Grains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Operational Manual – Part 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/>
              <a:t>INDEX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Opening of a bar - </a:t>
            </a:r>
            <a:r>
              <a:rPr lang="en-US" dirty="0" smtClean="0"/>
              <a:t>Procedures &amp; checklist</a:t>
            </a:r>
            <a:endParaRPr lang="en-US" dirty="0" smtClean="0"/>
          </a:p>
          <a:p>
            <a:r>
              <a:rPr lang="en-US" dirty="0" smtClean="0"/>
              <a:t>Closing of a bar – Procedures &amp; checklist</a:t>
            </a:r>
          </a:p>
          <a:p>
            <a:r>
              <a:rPr lang="en-US" dirty="0" smtClean="0"/>
              <a:t>Key processes – Guest Service </a:t>
            </a:r>
          </a:p>
          <a:p>
            <a:r>
              <a:rPr lang="en-US" dirty="0" smtClean="0"/>
              <a:t>Other processes</a:t>
            </a:r>
          </a:p>
          <a:p>
            <a:r>
              <a:rPr lang="en-US" dirty="0" smtClean="0"/>
              <a:t>Essentials &amp; Generic Standards</a:t>
            </a:r>
          </a:p>
          <a:p>
            <a:r>
              <a:rPr lang="en-US" dirty="0" smtClean="0"/>
              <a:t>10 steps for Guest Delight</a:t>
            </a:r>
          </a:p>
          <a:p>
            <a:r>
              <a:rPr lang="en-US" dirty="0" smtClean="0"/>
              <a:t>Grooming Guidelines</a:t>
            </a:r>
          </a:p>
          <a:p>
            <a:r>
              <a:rPr lang="en-US" dirty="0" smtClean="0"/>
              <a:t>Company Policies linked to F &amp; B Service</a:t>
            </a:r>
          </a:p>
          <a:p>
            <a:r>
              <a:rPr lang="en-US" dirty="0" smtClean="0"/>
              <a:t>Reporting procedures &amp; format</a:t>
            </a:r>
          </a:p>
          <a:p>
            <a:r>
              <a:rPr lang="en-US" dirty="0" smtClean="0"/>
              <a:t>Budgeting procedures &amp; format</a:t>
            </a:r>
          </a:p>
          <a:p>
            <a:r>
              <a:rPr lang="en-US" dirty="0" smtClean="0"/>
              <a:t>Control procedures &amp; format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Guest Process</a:t>
            </a:r>
            <a:endParaRPr lang="en-US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990600" y="1397000"/>
          <a:ext cx="7086600" cy="462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71</Words>
  <Application>Microsoft Office PowerPoint</Application>
  <PresentationFormat>On-screen Show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Hops &amp; Grains</vt:lpstr>
      <vt:lpstr>INDEX</vt:lpstr>
      <vt:lpstr>Guest Process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Hops &amp; Grains</dc:title>
  <dc:creator>PC(Tulleeho)</dc:creator>
  <cp:lastModifiedBy>PC(Tulleeho)</cp:lastModifiedBy>
  <cp:revision>2</cp:revision>
  <dcterms:created xsi:type="dcterms:W3CDTF">2010-06-15T10:03:19Z</dcterms:created>
  <dcterms:modified xsi:type="dcterms:W3CDTF">2010-06-15T10:17:51Z</dcterms:modified>
</cp:coreProperties>
</file>